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6" r:id="rId4"/>
  </p:sldMasterIdLst>
  <p:notesMasterIdLst>
    <p:notesMasterId r:id="rId32"/>
  </p:notesMasterIdLst>
  <p:handoutMasterIdLst>
    <p:handoutMasterId r:id="rId33"/>
  </p:handoutMasterIdLst>
  <p:sldIdLst>
    <p:sldId id="258" r:id="rId5"/>
    <p:sldId id="281" r:id="rId6"/>
    <p:sldId id="349" r:id="rId7"/>
    <p:sldId id="21922" r:id="rId8"/>
    <p:sldId id="351" r:id="rId9"/>
    <p:sldId id="353" r:id="rId10"/>
    <p:sldId id="293" r:id="rId11"/>
    <p:sldId id="352" r:id="rId12"/>
    <p:sldId id="21942" r:id="rId13"/>
    <p:sldId id="21941" r:id="rId14"/>
    <p:sldId id="21944" r:id="rId15"/>
    <p:sldId id="359" r:id="rId16"/>
    <p:sldId id="21913" r:id="rId17"/>
    <p:sldId id="21934" r:id="rId18"/>
    <p:sldId id="21936" r:id="rId19"/>
    <p:sldId id="21898" r:id="rId20"/>
    <p:sldId id="21939" r:id="rId21"/>
    <p:sldId id="21940" r:id="rId22"/>
    <p:sldId id="21912" r:id="rId23"/>
    <p:sldId id="358" r:id="rId24"/>
    <p:sldId id="21933" r:id="rId25"/>
    <p:sldId id="21932" r:id="rId26"/>
    <p:sldId id="21943" r:id="rId27"/>
    <p:sldId id="354" r:id="rId28"/>
    <p:sldId id="21921" r:id="rId29"/>
    <p:sldId id="21915" r:id="rId30"/>
    <p:sldId id="29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Agenda, Section - Red X" id="{51DAFE4A-73B9-481A-9809-E1BE6E80BF64}">
          <p14:sldIdLst>
            <p14:sldId id="258"/>
            <p14:sldId id="281"/>
            <p14:sldId id="349"/>
            <p14:sldId id="21922"/>
            <p14:sldId id="351"/>
            <p14:sldId id="353"/>
            <p14:sldId id="293"/>
            <p14:sldId id="352"/>
            <p14:sldId id="21942"/>
            <p14:sldId id="21941"/>
            <p14:sldId id="21944"/>
            <p14:sldId id="359"/>
            <p14:sldId id="21913"/>
            <p14:sldId id="21934"/>
            <p14:sldId id="21936"/>
            <p14:sldId id="21898"/>
            <p14:sldId id="21939"/>
            <p14:sldId id="21940"/>
            <p14:sldId id="21912"/>
            <p14:sldId id="358"/>
            <p14:sldId id="21933"/>
            <p14:sldId id="21932"/>
            <p14:sldId id="21943"/>
            <p14:sldId id="354"/>
            <p14:sldId id="21921"/>
            <p14:sldId id="21915"/>
            <p14:sldId id="295"/>
          </p14:sldIdLst>
        </p14:section>
        <p14:section name="Content" id="{C23A8E3A-7076-4628-A8DD-B2E1D4E35B6E}">
          <p14:sldIdLst/>
        </p14:section>
      </p14:sectionLst>
    </p:ext>
    <p:ext uri="{EFAFB233-063F-42B5-8137-9DF3F51BA10A}">
      <p15:sldGuideLst xmlns:p15="http://schemas.microsoft.com/office/powerpoint/2012/main">
        <p15:guide id="2" pos="3840" userDrawn="1">
          <p15:clr>
            <a:srgbClr val="A4A3A4"/>
          </p15:clr>
        </p15:guide>
        <p15:guide id="3" orient="horz" pos="2112" userDrawn="1">
          <p15:clr>
            <a:srgbClr val="A4A3A4"/>
          </p15:clr>
        </p15:guide>
        <p15:guide id="5" pos="33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543A452-1C5A-C46F-3BF0-028417C2D274}" name="Trowbridge, Alexander G" initials="TAG" userId="S::Alexander.G.Trowbridge@xcelenergy.com::4a52528c-ee91-44e3-9065-987e631057cc" providerId="AD"/>
  <p188:author id="{B88CB2AE-D9FB-5CA4-2E49-56657999A684}" name="Aldakkour, Jane" initials="AJ" userId="S::jane.aldakkour@xcelenergy.com::3976ef24-31d8-44c7-887f-6c02669a9f3e" providerId="AD"/>
  <p188:author id="{039717EF-216E-33FD-77B6-AD0A835356DE}" name="Houle, Stephanie G" initials="HSG" userId="S::Stephanie.G.Houle@xcelenergy.com::14e552ce-8fc2-446b-a7a7-88216b6fcbb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2F1"/>
    <a:srgbClr val="F58021"/>
    <a:srgbClr val="EE1B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F6FA0E-761F-400C-9F97-A182C38FC4B9}" v="11" dt="2024-04-18T18:48:42.678"/>
  </p1510:revLst>
</p1510:revInfo>
</file>

<file path=ppt/tableStyles.xml><?xml version="1.0" encoding="utf-8"?>
<a:tblStyleLst xmlns:a="http://schemas.openxmlformats.org/drawingml/2006/main" def="{9D7B26C5-4107-4FEC-AEDC-1716B250A1E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guide pos="3840"/>
        <p:guide orient="horz" pos="2112"/>
        <p:guide pos="336"/>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owbridge, Alexander G" userId="4a52528c-ee91-44e3-9065-987e631057cc" providerId="ADAL" clId="{2B6FE9ED-9527-4578-8E10-CF2B669F79E3}"/>
    <pc:docChg chg="undo custSel addSld delSld modSld sldOrd modSection">
      <pc:chgData name="Trowbridge, Alexander G" userId="4a52528c-ee91-44e3-9065-987e631057cc" providerId="ADAL" clId="{2B6FE9ED-9527-4578-8E10-CF2B669F79E3}" dt="2024-04-15T18:22:53.045" v="2584" actId="20577"/>
      <pc:docMkLst>
        <pc:docMk/>
      </pc:docMkLst>
      <pc:sldChg chg="modSp mod">
        <pc:chgData name="Trowbridge, Alexander G" userId="4a52528c-ee91-44e3-9065-987e631057cc" providerId="ADAL" clId="{2B6FE9ED-9527-4578-8E10-CF2B669F79E3}" dt="2024-04-11T20:55:51.377" v="2121" actId="1076"/>
        <pc:sldMkLst>
          <pc:docMk/>
          <pc:sldMk cId="27628390" sldId="258"/>
        </pc:sldMkLst>
        <pc:spChg chg="mod">
          <ac:chgData name="Trowbridge, Alexander G" userId="4a52528c-ee91-44e3-9065-987e631057cc" providerId="ADAL" clId="{2B6FE9ED-9527-4578-8E10-CF2B669F79E3}" dt="2024-04-11T20:55:48.470" v="2120" actId="1076"/>
          <ac:spMkLst>
            <pc:docMk/>
            <pc:sldMk cId="27628390" sldId="258"/>
            <ac:spMk id="2" creationId="{BDB94C05-2794-4936-B684-9A93E338A512}"/>
          </ac:spMkLst>
        </pc:spChg>
        <pc:spChg chg="mod">
          <ac:chgData name="Trowbridge, Alexander G" userId="4a52528c-ee91-44e3-9065-987e631057cc" providerId="ADAL" clId="{2B6FE9ED-9527-4578-8E10-CF2B669F79E3}" dt="2024-04-11T20:55:51.377" v="2121" actId="1076"/>
          <ac:spMkLst>
            <pc:docMk/>
            <pc:sldMk cId="27628390" sldId="258"/>
            <ac:spMk id="6" creationId="{F3FE4BFC-D436-4264-8CFC-BA471F83A755}"/>
          </ac:spMkLst>
        </pc:spChg>
      </pc:sldChg>
      <pc:sldChg chg="modSp mod">
        <pc:chgData name="Trowbridge, Alexander G" userId="4a52528c-ee91-44e3-9065-987e631057cc" providerId="ADAL" clId="{2B6FE9ED-9527-4578-8E10-CF2B669F79E3}" dt="2024-04-11T19:59:58.424" v="1616" actId="20577"/>
        <pc:sldMkLst>
          <pc:docMk/>
          <pc:sldMk cId="3197666065" sldId="281"/>
        </pc:sldMkLst>
        <pc:spChg chg="mod">
          <ac:chgData name="Trowbridge, Alexander G" userId="4a52528c-ee91-44e3-9065-987e631057cc" providerId="ADAL" clId="{2B6FE9ED-9527-4578-8E10-CF2B669F79E3}" dt="2024-04-11T19:40:35.098" v="1383" actId="1076"/>
          <ac:spMkLst>
            <pc:docMk/>
            <pc:sldMk cId="3197666065" sldId="281"/>
            <ac:spMk id="12" creationId="{6CF6748D-0A3C-4D8F-A22F-750D8034240B}"/>
          </ac:spMkLst>
        </pc:spChg>
        <pc:spChg chg="mod">
          <ac:chgData name="Trowbridge, Alexander G" userId="4a52528c-ee91-44e3-9065-987e631057cc" providerId="ADAL" clId="{2B6FE9ED-9527-4578-8E10-CF2B669F79E3}" dt="2024-04-11T19:59:58.424" v="1616" actId="20577"/>
          <ac:spMkLst>
            <pc:docMk/>
            <pc:sldMk cId="3197666065" sldId="281"/>
            <ac:spMk id="13" creationId="{F125CAB5-6993-4B01-95B6-185526BE288A}"/>
          </ac:spMkLst>
        </pc:spChg>
      </pc:sldChg>
      <pc:sldChg chg="delSp modSp mod addCm delCm modCm">
        <pc:chgData name="Trowbridge, Alexander G" userId="4a52528c-ee91-44e3-9065-987e631057cc" providerId="ADAL" clId="{2B6FE9ED-9527-4578-8E10-CF2B669F79E3}" dt="2024-04-12T14:20:03.538" v="2476"/>
        <pc:sldMkLst>
          <pc:docMk/>
          <pc:sldMk cId="3316369286" sldId="293"/>
        </pc:sldMkLst>
        <pc:spChg chg="mod">
          <ac:chgData name="Trowbridge, Alexander G" userId="4a52528c-ee91-44e3-9065-987e631057cc" providerId="ADAL" clId="{2B6FE9ED-9527-4578-8E10-CF2B669F79E3}" dt="2024-04-12T13:52:16.244" v="2454" actId="20577"/>
          <ac:spMkLst>
            <pc:docMk/>
            <pc:sldMk cId="3316369286" sldId="293"/>
            <ac:spMk id="7" creationId="{DC53E483-CF87-55FA-4997-74A0CDF6B374}"/>
          </ac:spMkLst>
        </pc:spChg>
        <pc:spChg chg="mod">
          <ac:chgData name="Trowbridge, Alexander G" userId="4a52528c-ee91-44e3-9065-987e631057cc" providerId="ADAL" clId="{2B6FE9ED-9527-4578-8E10-CF2B669F79E3}" dt="2024-04-11T17:42:39.278" v="1108" actId="6549"/>
          <ac:spMkLst>
            <pc:docMk/>
            <pc:sldMk cId="3316369286" sldId="293"/>
            <ac:spMk id="8" creationId="{E3198511-3CDB-25F0-CCC1-65B2845142D8}"/>
          </ac:spMkLst>
        </pc:spChg>
        <pc:picChg chg="del">
          <ac:chgData name="Trowbridge, Alexander G" userId="4a52528c-ee91-44e3-9065-987e631057cc" providerId="ADAL" clId="{2B6FE9ED-9527-4578-8E10-CF2B669F79E3}" dt="2024-04-11T17:42:40.578" v="1109" actId="478"/>
          <ac:picMkLst>
            <pc:docMk/>
            <pc:sldMk cId="3316369286" sldId="293"/>
            <ac:picMk id="6" creationId="{46A4DE55-8B2B-F117-87CF-EE3AA4543F27}"/>
          </ac:picMkLst>
        </pc:picChg>
      </pc:sldChg>
      <pc:sldChg chg="delSp modSp mod delCm modCm">
        <pc:chgData name="Trowbridge, Alexander G" userId="4a52528c-ee91-44e3-9065-987e631057cc" providerId="ADAL" clId="{2B6FE9ED-9527-4578-8E10-CF2B669F79E3}" dt="2024-04-12T14:19:51.176" v="2474"/>
        <pc:sldMkLst>
          <pc:docMk/>
          <pc:sldMk cId="2672530474" sldId="349"/>
        </pc:sldMkLst>
        <pc:spChg chg="mod">
          <ac:chgData name="Trowbridge, Alexander G" userId="4a52528c-ee91-44e3-9065-987e631057cc" providerId="ADAL" clId="{2B6FE9ED-9527-4578-8E10-CF2B669F79E3}" dt="2024-04-11T17:41:13.953" v="1103" actId="1076"/>
          <ac:spMkLst>
            <pc:docMk/>
            <pc:sldMk cId="2672530474" sldId="349"/>
            <ac:spMk id="2" creationId="{74EC3507-942F-425E-A6A2-ACA2BD7A55D9}"/>
          </ac:spMkLst>
        </pc:spChg>
        <pc:spChg chg="mod">
          <ac:chgData name="Trowbridge, Alexander G" userId="4a52528c-ee91-44e3-9065-987e631057cc" providerId="ADAL" clId="{2B6FE9ED-9527-4578-8E10-CF2B669F79E3}" dt="2024-04-11T17:41:20.142" v="1104" actId="1076"/>
          <ac:spMkLst>
            <pc:docMk/>
            <pc:sldMk cId="2672530474" sldId="349"/>
            <ac:spMk id="3" creationId="{3D2B7E22-FD51-488F-8B48-4DD2188E8247}"/>
          </ac:spMkLst>
        </pc:spChg>
        <pc:spChg chg="mod">
          <ac:chgData name="Trowbridge, Alexander G" userId="4a52528c-ee91-44e3-9065-987e631057cc" providerId="ADAL" clId="{2B6FE9ED-9527-4578-8E10-CF2B669F79E3}" dt="2024-04-11T17:41:49.444" v="1107" actId="20577"/>
          <ac:spMkLst>
            <pc:docMk/>
            <pc:sldMk cId="2672530474" sldId="349"/>
            <ac:spMk id="4" creationId="{4347002C-4A80-4883-BCBA-ECC859BE3313}"/>
          </ac:spMkLst>
        </pc:spChg>
        <pc:spChg chg="del mod">
          <ac:chgData name="Trowbridge, Alexander G" userId="4a52528c-ee91-44e3-9065-987e631057cc" providerId="ADAL" clId="{2B6FE9ED-9527-4578-8E10-CF2B669F79E3}" dt="2024-04-11T17:36:12.722" v="938" actId="478"/>
          <ac:spMkLst>
            <pc:docMk/>
            <pc:sldMk cId="2672530474" sldId="349"/>
            <ac:spMk id="12" creationId="{76CAE168-656C-6493-059E-114ED87D24BE}"/>
          </ac:spMkLst>
        </pc:spChg>
      </pc:sldChg>
      <pc:sldChg chg="del">
        <pc:chgData name="Trowbridge, Alexander G" userId="4a52528c-ee91-44e3-9065-987e631057cc" providerId="ADAL" clId="{2B6FE9ED-9527-4578-8E10-CF2B669F79E3}" dt="2024-04-10T13:07:50.656" v="469" actId="2696"/>
        <pc:sldMkLst>
          <pc:docMk/>
          <pc:sldMk cId="4134181688" sldId="350"/>
        </pc:sldMkLst>
      </pc:sldChg>
      <pc:sldChg chg="delSp modSp mod ord">
        <pc:chgData name="Trowbridge, Alexander G" userId="4a52528c-ee91-44e3-9065-987e631057cc" providerId="ADAL" clId="{2B6FE9ED-9527-4578-8E10-CF2B669F79E3}" dt="2024-04-11T20:25:11.454" v="2034" actId="1076"/>
        <pc:sldMkLst>
          <pc:docMk/>
          <pc:sldMk cId="3446334409" sldId="354"/>
        </pc:sldMkLst>
        <pc:spChg chg="mod">
          <ac:chgData name="Trowbridge, Alexander G" userId="4a52528c-ee91-44e3-9065-987e631057cc" providerId="ADAL" clId="{2B6FE9ED-9527-4578-8E10-CF2B669F79E3}" dt="2024-04-11T20:25:00.544" v="2032" actId="1076"/>
          <ac:spMkLst>
            <pc:docMk/>
            <pc:sldMk cId="3446334409" sldId="354"/>
            <ac:spMk id="2" creationId="{86269CA1-6697-497D-A63E-48C95A997F6A}"/>
          </ac:spMkLst>
        </pc:spChg>
        <pc:spChg chg="del">
          <ac:chgData name="Trowbridge, Alexander G" userId="4a52528c-ee91-44e3-9065-987e631057cc" providerId="ADAL" clId="{2B6FE9ED-9527-4578-8E10-CF2B669F79E3}" dt="2024-04-11T20:24:54.729" v="2030" actId="478"/>
          <ac:spMkLst>
            <pc:docMk/>
            <pc:sldMk cId="3446334409" sldId="354"/>
            <ac:spMk id="5" creationId="{2C90F42E-254A-4358-8426-E01C9456A929}"/>
          </ac:spMkLst>
        </pc:spChg>
        <pc:spChg chg="mod">
          <ac:chgData name="Trowbridge, Alexander G" userId="4a52528c-ee91-44e3-9065-987e631057cc" providerId="ADAL" clId="{2B6FE9ED-9527-4578-8E10-CF2B669F79E3}" dt="2024-04-11T20:25:11.454" v="2034" actId="1076"/>
          <ac:spMkLst>
            <pc:docMk/>
            <pc:sldMk cId="3446334409" sldId="354"/>
            <ac:spMk id="9" creationId="{7E8F8A5D-FA10-2004-90EE-4870D29BC0BE}"/>
          </ac:spMkLst>
        </pc:spChg>
      </pc:sldChg>
      <pc:sldChg chg="del">
        <pc:chgData name="Trowbridge, Alexander G" userId="4a52528c-ee91-44e3-9065-987e631057cc" providerId="ADAL" clId="{2B6FE9ED-9527-4578-8E10-CF2B669F79E3}" dt="2024-04-10T13:07:55.268" v="470" actId="2696"/>
        <pc:sldMkLst>
          <pc:docMk/>
          <pc:sldMk cId="1803458135" sldId="355"/>
        </pc:sldMkLst>
      </pc:sldChg>
      <pc:sldChg chg="del ord">
        <pc:chgData name="Trowbridge, Alexander G" userId="4a52528c-ee91-44e3-9065-987e631057cc" providerId="ADAL" clId="{2B6FE9ED-9527-4578-8E10-CF2B669F79E3}" dt="2024-04-10T13:08:26.504" v="477" actId="47"/>
        <pc:sldMkLst>
          <pc:docMk/>
          <pc:sldMk cId="1325004911" sldId="356"/>
        </pc:sldMkLst>
      </pc:sldChg>
      <pc:sldChg chg="delCm">
        <pc:chgData name="Trowbridge, Alexander G" userId="4a52528c-ee91-44e3-9065-987e631057cc" providerId="ADAL" clId="{2B6FE9ED-9527-4578-8E10-CF2B669F79E3}" dt="2024-04-11T17:48:41.312" v="1312"/>
        <pc:sldMkLst>
          <pc:docMk/>
          <pc:sldMk cId="2129041267" sldId="358"/>
        </pc:sldMkLst>
      </pc:sldChg>
      <pc:sldChg chg="modSp mod">
        <pc:chgData name="Trowbridge, Alexander G" userId="4a52528c-ee91-44e3-9065-987e631057cc" providerId="ADAL" clId="{2B6FE9ED-9527-4578-8E10-CF2B669F79E3}" dt="2024-04-11T20:23:49.382" v="2029" actId="1076"/>
        <pc:sldMkLst>
          <pc:docMk/>
          <pc:sldMk cId="1578675571" sldId="21898"/>
        </pc:sldMkLst>
        <pc:spChg chg="mod">
          <ac:chgData name="Trowbridge, Alexander G" userId="4a52528c-ee91-44e3-9065-987e631057cc" providerId="ADAL" clId="{2B6FE9ED-9527-4578-8E10-CF2B669F79E3}" dt="2024-04-11T20:14:15.634" v="1786" actId="1076"/>
          <ac:spMkLst>
            <pc:docMk/>
            <pc:sldMk cId="1578675571" sldId="21898"/>
            <ac:spMk id="3" creationId="{671B21D9-85EE-1829-FB23-B2728A8D1E10}"/>
          </ac:spMkLst>
        </pc:spChg>
        <pc:spChg chg="mod">
          <ac:chgData name="Trowbridge, Alexander G" userId="4a52528c-ee91-44e3-9065-987e631057cc" providerId="ADAL" clId="{2B6FE9ED-9527-4578-8E10-CF2B669F79E3}" dt="2024-04-11T20:23:46.530" v="2028" actId="6549"/>
          <ac:spMkLst>
            <pc:docMk/>
            <pc:sldMk cId="1578675571" sldId="21898"/>
            <ac:spMk id="4" creationId="{8FD57358-7D70-4E1A-8396-44CD2BA778C1}"/>
          </ac:spMkLst>
        </pc:spChg>
        <pc:spChg chg="mod">
          <ac:chgData name="Trowbridge, Alexander G" userId="4a52528c-ee91-44e3-9065-987e631057cc" providerId="ADAL" clId="{2B6FE9ED-9527-4578-8E10-CF2B669F79E3}" dt="2024-04-11T20:14:13.141" v="1785" actId="1076"/>
          <ac:spMkLst>
            <pc:docMk/>
            <pc:sldMk cId="1578675571" sldId="21898"/>
            <ac:spMk id="7" creationId="{6AE46E6E-B782-44B5-949C-AF8A6F5C86F7}"/>
          </ac:spMkLst>
        </pc:spChg>
        <pc:picChg chg="mod">
          <ac:chgData name="Trowbridge, Alexander G" userId="4a52528c-ee91-44e3-9065-987e631057cc" providerId="ADAL" clId="{2B6FE9ED-9527-4578-8E10-CF2B669F79E3}" dt="2024-04-11T20:23:49.382" v="2029" actId="1076"/>
          <ac:picMkLst>
            <pc:docMk/>
            <pc:sldMk cId="1578675571" sldId="21898"/>
            <ac:picMk id="11" creationId="{1BEE5278-5290-43FA-8FBF-843728E0DA4F}"/>
          </ac:picMkLst>
        </pc:picChg>
      </pc:sldChg>
      <pc:sldChg chg="del">
        <pc:chgData name="Trowbridge, Alexander G" userId="4a52528c-ee91-44e3-9065-987e631057cc" providerId="ADAL" clId="{2B6FE9ED-9527-4578-8E10-CF2B669F79E3}" dt="2024-04-10T12:32:45.213" v="219" actId="47"/>
        <pc:sldMkLst>
          <pc:docMk/>
          <pc:sldMk cId="352356415" sldId="21905"/>
        </pc:sldMkLst>
      </pc:sldChg>
      <pc:sldChg chg="del">
        <pc:chgData name="Trowbridge, Alexander G" userId="4a52528c-ee91-44e3-9065-987e631057cc" providerId="ADAL" clId="{2B6FE9ED-9527-4578-8E10-CF2B669F79E3}" dt="2024-04-10T12:32:46.589" v="220" actId="47"/>
        <pc:sldMkLst>
          <pc:docMk/>
          <pc:sldMk cId="3871449106" sldId="21906"/>
        </pc:sldMkLst>
      </pc:sldChg>
      <pc:sldChg chg="del">
        <pc:chgData name="Trowbridge, Alexander G" userId="4a52528c-ee91-44e3-9065-987e631057cc" providerId="ADAL" clId="{2B6FE9ED-9527-4578-8E10-CF2B669F79E3}" dt="2024-04-10T12:32:48.715" v="221" actId="47"/>
        <pc:sldMkLst>
          <pc:docMk/>
          <pc:sldMk cId="994679204" sldId="21907"/>
        </pc:sldMkLst>
      </pc:sldChg>
      <pc:sldChg chg="del">
        <pc:chgData name="Trowbridge, Alexander G" userId="4a52528c-ee91-44e3-9065-987e631057cc" providerId="ADAL" clId="{2B6FE9ED-9527-4578-8E10-CF2B669F79E3}" dt="2024-04-10T12:31:48.350" v="217" actId="47"/>
        <pc:sldMkLst>
          <pc:docMk/>
          <pc:sldMk cId="3754810854" sldId="21911"/>
        </pc:sldMkLst>
      </pc:sldChg>
      <pc:sldChg chg="modSp mod">
        <pc:chgData name="Trowbridge, Alexander G" userId="4a52528c-ee91-44e3-9065-987e631057cc" providerId="ADAL" clId="{2B6FE9ED-9527-4578-8E10-CF2B669F79E3}" dt="2024-04-11T17:48:01.700" v="1310" actId="1076"/>
        <pc:sldMkLst>
          <pc:docMk/>
          <pc:sldMk cId="3017142317" sldId="21912"/>
        </pc:sldMkLst>
        <pc:spChg chg="mod">
          <ac:chgData name="Trowbridge, Alexander G" userId="4a52528c-ee91-44e3-9065-987e631057cc" providerId="ADAL" clId="{2B6FE9ED-9527-4578-8E10-CF2B669F79E3}" dt="2024-04-11T17:48:01.700" v="1310" actId="1076"/>
          <ac:spMkLst>
            <pc:docMk/>
            <pc:sldMk cId="3017142317" sldId="21912"/>
            <ac:spMk id="3" creationId="{B909D739-563F-EB99-D67B-EE1026609B93}"/>
          </ac:spMkLst>
        </pc:spChg>
      </pc:sldChg>
      <pc:sldChg chg="modSp mod ord">
        <pc:chgData name="Trowbridge, Alexander G" userId="4a52528c-ee91-44e3-9065-987e631057cc" providerId="ADAL" clId="{2B6FE9ED-9527-4578-8E10-CF2B669F79E3}" dt="2024-04-12T13:59:33.116" v="2458" actId="20577"/>
        <pc:sldMkLst>
          <pc:docMk/>
          <pc:sldMk cId="3656851497" sldId="21913"/>
        </pc:sldMkLst>
        <pc:spChg chg="mod">
          <ac:chgData name="Trowbridge, Alexander G" userId="4a52528c-ee91-44e3-9065-987e631057cc" providerId="ADAL" clId="{2B6FE9ED-9527-4578-8E10-CF2B669F79E3}" dt="2024-04-12T13:59:25.330" v="2457" actId="20577"/>
          <ac:spMkLst>
            <pc:docMk/>
            <pc:sldMk cId="3656851497" sldId="21913"/>
            <ac:spMk id="3" creationId="{3768BE2B-D6B0-7941-5C36-B16811E38702}"/>
          </ac:spMkLst>
        </pc:spChg>
        <pc:spChg chg="mod">
          <ac:chgData name="Trowbridge, Alexander G" userId="4a52528c-ee91-44e3-9065-987e631057cc" providerId="ADAL" clId="{2B6FE9ED-9527-4578-8E10-CF2B669F79E3}" dt="2024-04-12T13:59:33.116" v="2458" actId="20577"/>
          <ac:spMkLst>
            <pc:docMk/>
            <pc:sldMk cId="3656851497" sldId="21913"/>
            <ac:spMk id="5" creationId="{2E2D54E6-CE7D-D93A-4480-6BA2A4792824}"/>
          </ac:spMkLst>
        </pc:spChg>
      </pc:sldChg>
      <pc:sldChg chg="del">
        <pc:chgData name="Trowbridge, Alexander G" userId="4a52528c-ee91-44e3-9065-987e631057cc" providerId="ADAL" clId="{2B6FE9ED-9527-4578-8E10-CF2B669F79E3}" dt="2024-04-10T12:32:22.920" v="218" actId="47"/>
        <pc:sldMkLst>
          <pc:docMk/>
          <pc:sldMk cId="2208881062" sldId="21914"/>
        </pc:sldMkLst>
      </pc:sldChg>
      <pc:sldChg chg="addSp delSp modSp mod ord addCm delCm modCm">
        <pc:chgData name="Trowbridge, Alexander G" userId="4a52528c-ee91-44e3-9065-987e631057cc" providerId="ADAL" clId="{2B6FE9ED-9527-4578-8E10-CF2B669F79E3}" dt="2024-04-15T17:21:48.153" v="2477" actId="20577"/>
        <pc:sldMkLst>
          <pc:docMk/>
          <pc:sldMk cId="3581844523" sldId="21915"/>
        </pc:sldMkLst>
        <pc:spChg chg="mod">
          <ac:chgData name="Trowbridge, Alexander G" userId="4a52528c-ee91-44e3-9065-987e631057cc" providerId="ADAL" clId="{2B6FE9ED-9527-4578-8E10-CF2B669F79E3}" dt="2024-04-11T20:54:54.450" v="2117" actId="20577"/>
          <ac:spMkLst>
            <pc:docMk/>
            <pc:sldMk cId="3581844523" sldId="21915"/>
            <ac:spMk id="2" creationId="{86269CA1-6697-497D-A63E-48C95A997F6A}"/>
          </ac:spMkLst>
        </pc:spChg>
        <pc:spChg chg="mod">
          <ac:chgData name="Trowbridge, Alexander G" userId="4a52528c-ee91-44e3-9065-987e631057cc" providerId="ADAL" clId="{2B6FE9ED-9527-4578-8E10-CF2B669F79E3}" dt="2024-04-12T14:06:06.715" v="2460" actId="14100"/>
          <ac:spMkLst>
            <pc:docMk/>
            <pc:sldMk cId="3581844523" sldId="21915"/>
            <ac:spMk id="3" creationId="{30F12219-BDE3-4F04-8AEE-C6F616A7AB5A}"/>
          </ac:spMkLst>
        </pc:spChg>
        <pc:spChg chg="add mod">
          <ac:chgData name="Trowbridge, Alexander G" userId="4a52528c-ee91-44e3-9065-987e631057cc" providerId="ADAL" clId="{2B6FE9ED-9527-4578-8E10-CF2B669F79E3}" dt="2024-04-15T17:21:48.153" v="2477" actId="20577"/>
          <ac:spMkLst>
            <pc:docMk/>
            <pc:sldMk cId="3581844523" sldId="21915"/>
            <ac:spMk id="8" creationId="{E5AD083E-6B08-CCF2-C93F-334898D69138}"/>
          </ac:spMkLst>
        </pc:spChg>
        <pc:picChg chg="add del mod">
          <ac:chgData name="Trowbridge, Alexander G" userId="4a52528c-ee91-44e3-9065-987e631057cc" providerId="ADAL" clId="{2B6FE9ED-9527-4578-8E10-CF2B669F79E3}" dt="2024-04-10T13:02:09.563" v="279" actId="478"/>
          <ac:picMkLst>
            <pc:docMk/>
            <pc:sldMk cId="3581844523" sldId="21915"/>
            <ac:picMk id="7" creationId="{CA3219E2-8E7D-0B96-DB49-1FA8B62E1975}"/>
          </ac:picMkLst>
        </pc:picChg>
      </pc:sldChg>
      <pc:sldChg chg="modSp del mod">
        <pc:chgData name="Trowbridge, Alexander G" userId="4a52528c-ee91-44e3-9065-987e631057cc" providerId="ADAL" clId="{2B6FE9ED-9527-4578-8E10-CF2B669F79E3}" dt="2024-04-11T20:55:06.864" v="2118" actId="2696"/>
        <pc:sldMkLst>
          <pc:docMk/>
          <pc:sldMk cId="4016511867" sldId="21916"/>
        </pc:sldMkLst>
        <pc:spChg chg="mod">
          <ac:chgData name="Trowbridge, Alexander G" userId="4a52528c-ee91-44e3-9065-987e631057cc" providerId="ADAL" clId="{2B6FE9ED-9527-4578-8E10-CF2B669F79E3}" dt="2024-04-11T20:52:05.446" v="2044" actId="20577"/>
          <ac:spMkLst>
            <pc:docMk/>
            <pc:sldMk cId="4016511867" sldId="21916"/>
            <ac:spMk id="3" creationId="{30F12219-BDE3-4F04-8AEE-C6F616A7AB5A}"/>
          </ac:spMkLst>
        </pc:spChg>
      </pc:sldChg>
      <pc:sldChg chg="modSp del mod">
        <pc:chgData name="Trowbridge, Alexander G" userId="4a52528c-ee91-44e3-9065-987e631057cc" providerId="ADAL" clId="{2B6FE9ED-9527-4578-8E10-CF2B669F79E3}" dt="2024-04-10T13:07:46.227" v="468" actId="2696"/>
        <pc:sldMkLst>
          <pc:docMk/>
          <pc:sldMk cId="875498699" sldId="21917"/>
        </pc:sldMkLst>
        <pc:spChg chg="mod">
          <ac:chgData name="Trowbridge, Alexander G" userId="4a52528c-ee91-44e3-9065-987e631057cc" providerId="ADAL" clId="{2B6FE9ED-9527-4578-8E10-CF2B669F79E3}" dt="2024-04-10T13:07:39.188" v="467" actId="404"/>
          <ac:spMkLst>
            <pc:docMk/>
            <pc:sldMk cId="875498699" sldId="21917"/>
            <ac:spMk id="2" creationId="{86269CA1-6697-497D-A63E-48C95A997F6A}"/>
          </ac:spMkLst>
        </pc:spChg>
      </pc:sldChg>
      <pc:sldChg chg="modSp del mod chgLayout">
        <pc:chgData name="Trowbridge, Alexander G" userId="4a52528c-ee91-44e3-9065-987e631057cc" providerId="ADAL" clId="{2B6FE9ED-9527-4578-8E10-CF2B669F79E3}" dt="2024-04-11T20:23:19.341" v="2023" actId="47"/>
        <pc:sldMkLst>
          <pc:docMk/>
          <pc:sldMk cId="3345931417" sldId="21918"/>
        </pc:sldMkLst>
        <pc:spChg chg="mod ord">
          <ac:chgData name="Trowbridge, Alexander G" userId="4a52528c-ee91-44e3-9065-987e631057cc" providerId="ADAL" clId="{2B6FE9ED-9527-4578-8E10-CF2B669F79E3}" dt="2024-04-11T20:18:41.590" v="1939" actId="700"/>
          <ac:spMkLst>
            <pc:docMk/>
            <pc:sldMk cId="3345931417" sldId="21918"/>
            <ac:spMk id="4" creationId="{98F3F5DB-6CB6-4002-B87D-5E62CB858611}"/>
          </ac:spMkLst>
        </pc:spChg>
        <pc:spChg chg="mod ord">
          <ac:chgData name="Trowbridge, Alexander G" userId="4a52528c-ee91-44e3-9065-987e631057cc" providerId="ADAL" clId="{2B6FE9ED-9527-4578-8E10-CF2B669F79E3}" dt="2024-04-11T20:18:41.590" v="1939" actId="700"/>
          <ac:spMkLst>
            <pc:docMk/>
            <pc:sldMk cId="3345931417" sldId="21918"/>
            <ac:spMk id="5" creationId="{5F5A6710-AAC8-4D73-967E-6F1E75B46AD5}"/>
          </ac:spMkLst>
        </pc:spChg>
        <pc:spChg chg="mod ord">
          <ac:chgData name="Trowbridge, Alexander G" userId="4a52528c-ee91-44e3-9065-987e631057cc" providerId="ADAL" clId="{2B6FE9ED-9527-4578-8E10-CF2B669F79E3}" dt="2024-04-11T20:20:47.870" v="2005" actId="1076"/>
          <ac:spMkLst>
            <pc:docMk/>
            <pc:sldMk cId="3345931417" sldId="21918"/>
            <ac:spMk id="12" creationId="{6CF6748D-0A3C-4D8F-A22F-750D8034240B}"/>
          </ac:spMkLst>
        </pc:spChg>
        <pc:spChg chg="mod ord">
          <ac:chgData name="Trowbridge, Alexander G" userId="4a52528c-ee91-44e3-9065-987e631057cc" providerId="ADAL" clId="{2B6FE9ED-9527-4578-8E10-CF2B669F79E3}" dt="2024-04-11T20:20:51.299" v="2006" actId="1076"/>
          <ac:spMkLst>
            <pc:docMk/>
            <pc:sldMk cId="3345931417" sldId="21918"/>
            <ac:spMk id="13" creationId="{F125CAB5-6993-4B01-95B6-185526BE288A}"/>
          </ac:spMkLst>
        </pc:spChg>
      </pc:sldChg>
      <pc:sldChg chg="del ord">
        <pc:chgData name="Trowbridge, Alexander G" userId="4a52528c-ee91-44e3-9065-987e631057cc" providerId="ADAL" clId="{2B6FE9ED-9527-4578-8E10-CF2B669F79E3}" dt="2024-04-12T14:09:11.788" v="2461" actId="2696"/>
        <pc:sldMkLst>
          <pc:docMk/>
          <pc:sldMk cId="790999510" sldId="21919"/>
        </pc:sldMkLst>
      </pc:sldChg>
      <pc:sldChg chg="delSp modSp mod ord">
        <pc:chgData name="Trowbridge, Alexander G" userId="4a52528c-ee91-44e3-9065-987e631057cc" providerId="ADAL" clId="{2B6FE9ED-9527-4578-8E10-CF2B669F79E3}" dt="2024-04-11T20:54:43.611" v="2103" actId="1076"/>
        <pc:sldMkLst>
          <pc:docMk/>
          <pc:sldMk cId="4026693631" sldId="21921"/>
        </pc:sldMkLst>
        <pc:spChg chg="mod">
          <ac:chgData name="Trowbridge, Alexander G" userId="4a52528c-ee91-44e3-9065-987e631057cc" providerId="ADAL" clId="{2B6FE9ED-9527-4578-8E10-CF2B669F79E3}" dt="2024-04-11T20:54:43.611" v="2103" actId="1076"/>
          <ac:spMkLst>
            <pc:docMk/>
            <pc:sldMk cId="4026693631" sldId="21921"/>
            <ac:spMk id="12" creationId="{6CF6748D-0A3C-4D8F-A22F-750D8034240B}"/>
          </ac:spMkLst>
        </pc:spChg>
        <pc:spChg chg="del mod">
          <ac:chgData name="Trowbridge, Alexander G" userId="4a52528c-ee91-44e3-9065-987e631057cc" providerId="ADAL" clId="{2B6FE9ED-9527-4578-8E10-CF2B669F79E3}" dt="2024-04-11T20:54:40.834" v="2102" actId="478"/>
          <ac:spMkLst>
            <pc:docMk/>
            <pc:sldMk cId="4026693631" sldId="21921"/>
            <ac:spMk id="13" creationId="{F125CAB5-6993-4B01-95B6-185526BE288A}"/>
          </ac:spMkLst>
        </pc:spChg>
      </pc:sldChg>
      <pc:sldChg chg="modSp mod">
        <pc:chgData name="Trowbridge, Alexander G" userId="4a52528c-ee91-44e3-9065-987e631057cc" providerId="ADAL" clId="{2B6FE9ED-9527-4578-8E10-CF2B669F79E3}" dt="2024-04-11T20:56:24.922" v="2129" actId="20577"/>
        <pc:sldMkLst>
          <pc:docMk/>
          <pc:sldMk cId="494093272" sldId="21922"/>
        </pc:sldMkLst>
        <pc:spChg chg="mod">
          <ac:chgData name="Trowbridge, Alexander G" userId="4a52528c-ee91-44e3-9065-987e631057cc" providerId="ADAL" clId="{2B6FE9ED-9527-4578-8E10-CF2B669F79E3}" dt="2024-04-11T20:56:24.922" v="2129" actId="20577"/>
          <ac:spMkLst>
            <pc:docMk/>
            <pc:sldMk cId="494093272" sldId="21922"/>
            <ac:spMk id="3" creationId="{68FB64A5-6480-1267-2724-C5A674E69BA4}"/>
          </ac:spMkLst>
        </pc:spChg>
        <pc:spChg chg="mod">
          <ac:chgData name="Trowbridge, Alexander G" userId="4a52528c-ee91-44e3-9065-987e631057cc" providerId="ADAL" clId="{2B6FE9ED-9527-4578-8E10-CF2B669F79E3}" dt="2024-04-11T20:02:36.859" v="1661" actId="20577"/>
          <ac:spMkLst>
            <pc:docMk/>
            <pc:sldMk cId="494093272" sldId="21922"/>
            <ac:spMk id="4" creationId="{8C8914FA-0615-30E1-A556-2B7C3B93ABCB}"/>
          </ac:spMkLst>
        </pc:spChg>
        <pc:spChg chg="mod">
          <ac:chgData name="Trowbridge, Alexander G" userId="4a52528c-ee91-44e3-9065-987e631057cc" providerId="ADAL" clId="{2B6FE9ED-9527-4578-8E10-CF2B669F79E3}" dt="2024-04-11T20:02:45.143" v="1662" actId="20577"/>
          <ac:spMkLst>
            <pc:docMk/>
            <pc:sldMk cId="494093272" sldId="21922"/>
            <ac:spMk id="6" creationId="{AF4C4FC1-1126-4909-3635-D9CAA01247CB}"/>
          </ac:spMkLst>
        </pc:spChg>
      </pc:sldChg>
      <pc:sldChg chg="del">
        <pc:chgData name="Trowbridge, Alexander G" userId="4a52528c-ee91-44e3-9065-987e631057cc" providerId="ADAL" clId="{2B6FE9ED-9527-4578-8E10-CF2B669F79E3}" dt="2024-04-11T20:12:12.906" v="1703" actId="2696"/>
        <pc:sldMkLst>
          <pc:docMk/>
          <pc:sldMk cId="1911074570" sldId="21923"/>
        </pc:sldMkLst>
      </pc:sldChg>
      <pc:sldChg chg="modSp mod">
        <pc:chgData name="Trowbridge, Alexander G" userId="4a52528c-ee91-44e3-9065-987e631057cc" providerId="ADAL" clId="{2B6FE9ED-9527-4578-8E10-CF2B669F79E3}" dt="2024-04-12T14:10:25.012" v="2465" actId="1076"/>
        <pc:sldMkLst>
          <pc:docMk/>
          <pc:sldMk cId="804334441" sldId="21932"/>
        </pc:sldMkLst>
        <pc:spChg chg="mod">
          <ac:chgData name="Trowbridge, Alexander G" userId="4a52528c-ee91-44e3-9065-987e631057cc" providerId="ADAL" clId="{2B6FE9ED-9527-4578-8E10-CF2B669F79E3}" dt="2024-04-11T20:13:48.174" v="1774" actId="20577"/>
          <ac:spMkLst>
            <pc:docMk/>
            <pc:sldMk cId="804334441" sldId="21932"/>
            <ac:spMk id="9" creationId="{9F743A3A-A8A1-B539-5E42-F2FCECFA7E52}"/>
          </ac:spMkLst>
        </pc:spChg>
        <pc:picChg chg="mod">
          <ac:chgData name="Trowbridge, Alexander G" userId="4a52528c-ee91-44e3-9065-987e631057cc" providerId="ADAL" clId="{2B6FE9ED-9527-4578-8E10-CF2B669F79E3}" dt="2024-04-12T14:10:19.135" v="2463" actId="1076"/>
          <ac:picMkLst>
            <pc:docMk/>
            <pc:sldMk cId="804334441" sldId="21932"/>
            <ac:picMk id="12" creationId="{EF146676-D0D2-B90D-A9DA-2F6F35A033F2}"/>
          </ac:picMkLst>
        </pc:picChg>
        <pc:picChg chg="mod">
          <ac:chgData name="Trowbridge, Alexander G" userId="4a52528c-ee91-44e3-9065-987e631057cc" providerId="ADAL" clId="{2B6FE9ED-9527-4578-8E10-CF2B669F79E3}" dt="2024-04-12T14:10:25.012" v="2465" actId="1076"/>
          <ac:picMkLst>
            <pc:docMk/>
            <pc:sldMk cId="804334441" sldId="21932"/>
            <ac:picMk id="13" creationId="{A0B4FD1A-C347-5B73-CC6E-C2BDEDFF7EAA}"/>
          </ac:picMkLst>
        </pc:picChg>
      </pc:sldChg>
      <pc:sldChg chg="delSp modSp mod">
        <pc:chgData name="Trowbridge, Alexander G" userId="4a52528c-ee91-44e3-9065-987e631057cc" providerId="ADAL" clId="{2B6FE9ED-9527-4578-8E10-CF2B669F79E3}" dt="2024-04-12T14:10:38.229" v="2469" actId="1076"/>
        <pc:sldMkLst>
          <pc:docMk/>
          <pc:sldMk cId="162054420" sldId="21933"/>
        </pc:sldMkLst>
        <pc:spChg chg="mod">
          <ac:chgData name="Trowbridge, Alexander G" userId="4a52528c-ee91-44e3-9065-987e631057cc" providerId="ADAL" clId="{2B6FE9ED-9527-4578-8E10-CF2B669F79E3}" dt="2024-04-11T20:13:57.780" v="1782" actId="20577"/>
          <ac:spMkLst>
            <pc:docMk/>
            <pc:sldMk cId="162054420" sldId="21933"/>
            <ac:spMk id="13" creationId="{87E84B6B-98A0-D1C3-F201-D645B65308DD}"/>
          </ac:spMkLst>
        </pc:spChg>
        <pc:picChg chg="mod">
          <ac:chgData name="Trowbridge, Alexander G" userId="4a52528c-ee91-44e3-9065-987e631057cc" providerId="ADAL" clId="{2B6FE9ED-9527-4578-8E10-CF2B669F79E3}" dt="2024-04-12T14:10:33.168" v="2467" actId="1076"/>
          <ac:picMkLst>
            <pc:docMk/>
            <pc:sldMk cId="162054420" sldId="21933"/>
            <ac:picMk id="16" creationId="{BA0686C4-1C1F-404C-8F10-F4F36A0C6886}"/>
          </ac:picMkLst>
        </pc:picChg>
        <pc:picChg chg="mod">
          <ac:chgData name="Trowbridge, Alexander G" userId="4a52528c-ee91-44e3-9065-987e631057cc" providerId="ADAL" clId="{2B6FE9ED-9527-4578-8E10-CF2B669F79E3}" dt="2024-04-12T14:10:38.229" v="2469" actId="1076"/>
          <ac:picMkLst>
            <pc:docMk/>
            <pc:sldMk cId="162054420" sldId="21933"/>
            <ac:picMk id="17" creationId="{D088364B-8DD0-E0FC-3B3A-274682DAE78B}"/>
          </ac:picMkLst>
        </pc:picChg>
        <pc:picChg chg="del">
          <ac:chgData name="Trowbridge, Alexander G" userId="4a52528c-ee91-44e3-9065-987e631057cc" providerId="ADAL" clId="{2B6FE9ED-9527-4578-8E10-CF2B669F79E3}" dt="2024-04-10T12:40:22.655" v="275" actId="478"/>
          <ac:picMkLst>
            <pc:docMk/>
            <pc:sldMk cId="162054420" sldId="21933"/>
            <ac:picMk id="1026" creationId="{8C5A5795-43E6-7741-A21D-924647913F5C}"/>
          </ac:picMkLst>
        </pc:picChg>
      </pc:sldChg>
      <pc:sldChg chg="addSp delSp modSp mod modClrScheme chgLayout">
        <pc:chgData name="Trowbridge, Alexander G" userId="4a52528c-ee91-44e3-9065-987e631057cc" providerId="ADAL" clId="{2B6FE9ED-9527-4578-8E10-CF2B669F79E3}" dt="2024-04-10T11:56:42.104" v="134" actId="1076"/>
        <pc:sldMkLst>
          <pc:docMk/>
          <pc:sldMk cId="2591193106" sldId="21934"/>
        </pc:sldMkLst>
        <pc:spChg chg="mod">
          <ac:chgData name="Trowbridge, Alexander G" userId="4a52528c-ee91-44e3-9065-987e631057cc" providerId="ADAL" clId="{2B6FE9ED-9527-4578-8E10-CF2B669F79E3}" dt="2024-04-10T11:55:43.367" v="94" actId="1076"/>
          <ac:spMkLst>
            <pc:docMk/>
            <pc:sldMk cId="2591193106" sldId="21934"/>
            <ac:spMk id="2" creationId="{D5AE8522-811A-B881-486E-FFF42CA83C15}"/>
          </ac:spMkLst>
        </pc:spChg>
        <pc:spChg chg="add del mod">
          <ac:chgData name="Trowbridge, Alexander G" userId="4a52528c-ee91-44e3-9065-987e631057cc" providerId="ADAL" clId="{2B6FE9ED-9527-4578-8E10-CF2B669F79E3}" dt="2024-04-10T11:53:46.810" v="80" actId="26606"/>
          <ac:spMkLst>
            <pc:docMk/>
            <pc:sldMk cId="2591193106" sldId="21934"/>
            <ac:spMk id="3" creationId="{F059C4AF-62DA-FDDE-9618-C3A3FA3E18D9}"/>
          </ac:spMkLst>
        </pc:spChg>
        <pc:spChg chg="mod">
          <ac:chgData name="Trowbridge, Alexander G" userId="4a52528c-ee91-44e3-9065-987e631057cc" providerId="ADAL" clId="{2B6FE9ED-9527-4578-8E10-CF2B669F79E3}" dt="2024-04-10T11:53:46.810" v="80" actId="26606"/>
          <ac:spMkLst>
            <pc:docMk/>
            <pc:sldMk cId="2591193106" sldId="21934"/>
            <ac:spMk id="4" creationId="{3F4ACB0F-0984-1A28-D62F-C0CD92C1EDFB}"/>
          </ac:spMkLst>
        </pc:spChg>
        <pc:spChg chg="mod">
          <ac:chgData name="Trowbridge, Alexander G" userId="4a52528c-ee91-44e3-9065-987e631057cc" providerId="ADAL" clId="{2B6FE9ED-9527-4578-8E10-CF2B669F79E3}" dt="2024-04-10T11:54:46.960" v="86" actId="1076"/>
          <ac:spMkLst>
            <pc:docMk/>
            <pc:sldMk cId="2591193106" sldId="21934"/>
            <ac:spMk id="5" creationId="{C3E62024-1E43-5EE1-2F7B-2DFD24817318}"/>
          </ac:spMkLst>
        </pc:spChg>
        <pc:spChg chg="mod">
          <ac:chgData name="Trowbridge, Alexander G" userId="4a52528c-ee91-44e3-9065-987e631057cc" providerId="ADAL" clId="{2B6FE9ED-9527-4578-8E10-CF2B669F79E3}" dt="2024-04-10T11:53:46.810" v="80" actId="26606"/>
          <ac:spMkLst>
            <pc:docMk/>
            <pc:sldMk cId="2591193106" sldId="21934"/>
            <ac:spMk id="6" creationId="{66C4B58B-8FDE-8B64-6BF8-80AE47DA4EAB}"/>
          </ac:spMkLst>
        </pc:spChg>
        <pc:spChg chg="add del mod">
          <ac:chgData name="Trowbridge, Alexander G" userId="4a52528c-ee91-44e3-9065-987e631057cc" providerId="ADAL" clId="{2B6FE9ED-9527-4578-8E10-CF2B669F79E3}" dt="2024-04-10T11:53:46.773" v="79" actId="26606"/>
          <ac:spMkLst>
            <pc:docMk/>
            <pc:sldMk cId="2591193106" sldId="21934"/>
            <ac:spMk id="14" creationId="{E247176F-3EE7-58B0-DDAD-E2F94AF52A7D}"/>
          </ac:spMkLst>
        </pc:spChg>
        <pc:spChg chg="add del mod">
          <ac:chgData name="Trowbridge, Alexander G" userId="4a52528c-ee91-44e3-9065-987e631057cc" providerId="ADAL" clId="{2B6FE9ED-9527-4578-8E10-CF2B669F79E3}" dt="2024-04-10T11:54:31.100" v="82" actId="478"/>
          <ac:spMkLst>
            <pc:docMk/>
            <pc:sldMk cId="2591193106" sldId="21934"/>
            <ac:spMk id="16" creationId="{AB260538-B723-1189-E85C-F81BEE12BCB4}"/>
          </ac:spMkLst>
        </pc:spChg>
        <pc:graphicFrameChg chg="add del mod">
          <ac:chgData name="Trowbridge, Alexander G" userId="4a52528c-ee91-44e3-9065-987e631057cc" providerId="ADAL" clId="{2B6FE9ED-9527-4578-8E10-CF2B669F79E3}" dt="2024-04-10T11:53:46.773" v="79" actId="26606"/>
          <ac:graphicFrameMkLst>
            <pc:docMk/>
            <pc:sldMk cId="2591193106" sldId="21934"/>
            <ac:graphicFrameMk id="10" creationId="{4C068BF3-5E54-662F-41F6-72CC7634CADA}"/>
          </ac:graphicFrameMkLst>
        </pc:graphicFrameChg>
        <pc:graphicFrameChg chg="add mod">
          <ac:chgData name="Trowbridge, Alexander G" userId="4a52528c-ee91-44e3-9065-987e631057cc" providerId="ADAL" clId="{2B6FE9ED-9527-4578-8E10-CF2B669F79E3}" dt="2024-04-10T11:56:42.104" v="134" actId="1076"/>
          <ac:graphicFrameMkLst>
            <pc:docMk/>
            <pc:sldMk cId="2591193106" sldId="21934"/>
            <ac:graphicFrameMk id="17" creationId="{C0152A16-F42E-5120-2A89-749FB65BCBFB}"/>
          </ac:graphicFrameMkLst>
        </pc:graphicFrameChg>
      </pc:sldChg>
      <pc:sldChg chg="modSp del mod ord">
        <pc:chgData name="Trowbridge, Alexander G" userId="4a52528c-ee91-44e3-9065-987e631057cc" providerId="ADAL" clId="{2B6FE9ED-9527-4578-8E10-CF2B669F79E3}" dt="2024-04-12T14:09:11.788" v="2461" actId="2696"/>
        <pc:sldMkLst>
          <pc:docMk/>
          <pc:sldMk cId="2325733461" sldId="21935"/>
        </pc:sldMkLst>
        <pc:spChg chg="mod">
          <ac:chgData name="Trowbridge, Alexander G" userId="4a52528c-ee91-44e3-9065-987e631057cc" providerId="ADAL" clId="{2B6FE9ED-9527-4578-8E10-CF2B669F79E3}" dt="2024-04-10T13:28:11.322" v="832" actId="108"/>
          <ac:spMkLst>
            <pc:docMk/>
            <pc:sldMk cId="2325733461" sldId="21935"/>
            <ac:spMk id="3" creationId="{30F12219-BDE3-4F04-8AEE-C6F616A7AB5A}"/>
          </ac:spMkLst>
        </pc:spChg>
      </pc:sldChg>
      <pc:sldChg chg="addSp delSp modSp mod">
        <pc:chgData name="Trowbridge, Alexander G" userId="4a52528c-ee91-44e3-9065-987e631057cc" providerId="ADAL" clId="{2B6FE9ED-9527-4578-8E10-CF2B669F79E3}" dt="2024-04-11T20:14:29.879" v="1788" actId="1076"/>
        <pc:sldMkLst>
          <pc:docMk/>
          <pc:sldMk cId="64498198" sldId="21936"/>
        </pc:sldMkLst>
        <pc:spChg chg="mod">
          <ac:chgData name="Trowbridge, Alexander G" userId="4a52528c-ee91-44e3-9065-987e631057cc" providerId="ADAL" clId="{2B6FE9ED-9527-4578-8E10-CF2B669F79E3}" dt="2024-04-10T11:59:47.893" v="192" actId="20577"/>
          <ac:spMkLst>
            <pc:docMk/>
            <pc:sldMk cId="64498198" sldId="21936"/>
            <ac:spMk id="2" creationId="{D5AE8522-811A-B881-486E-FFF42CA83C15}"/>
          </ac:spMkLst>
        </pc:spChg>
        <pc:spChg chg="del mod">
          <ac:chgData name="Trowbridge, Alexander G" userId="4a52528c-ee91-44e3-9065-987e631057cc" providerId="ADAL" clId="{2B6FE9ED-9527-4578-8E10-CF2B669F79E3}" dt="2024-04-10T11:52:50.701" v="77" actId="26606"/>
          <ac:spMkLst>
            <pc:docMk/>
            <pc:sldMk cId="64498198" sldId="21936"/>
            <ac:spMk id="3" creationId="{F059C4AF-62DA-FDDE-9618-C3A3FA3E18D9}"/>
          </ac:spMkLst>
        </pc:spChg>
        <pc:spChg chg="mod">
          <ac:chgData name="Trowbridge, Alexander G" userId="4a52528c-ee91-44e3-9065-987e631057cc" providerId="ADAL" clId="{2B6FE9ED-9527-4578-8E10-CF2B669F79E3}" dt="2024-04-10T11:52:50.701" v="77" actId="26606"/>
          <ac:spMkLst>
            <pc:docMk/>
            <pc:sldMk cId="64498198" sldId="21936"/>
            <ac:spMk id="4" creationId="{3F4ACB0F-0984-1A28-D62F-C0CD92C1EDFB}"/>
          </ac:spMkLst>
        </pc:spChg>
        <pc:spChg chg="mod">
          <ac:chgData name="Trowbridge, Alexander G" userId="4a52528c-ee91-44e3-9065-987e631057cc" providerId="ADAL" clId="{2B6FE9ED-9527-4578-8E10-CF2B669F79E3}" dt="2024-04-10T11:52:50.701" v="77" actId="26606"/>
          <ac:spMkLst>
            <pc:docMk/>
            <pc:sldMk cId="64498198" sldId="21936"/>
            <ac:spMk id="5" creationId="{C3E62024-1E43-5EE1-2F7B-2DFD24817318}"/>
          </ac:spMkLst>
        </pc:spChg>
        <pc:spChg chg="mod">
          <ac:chgData name="Trowbridge, Alexander G" userId="4a52528c-ee91-44e3-9065-987e631057cc" providerId="ADAL" clId="{2B6FE9ED-9527-4578-8E10-CF2B669F79E3}" dt="2024-04-10T11:52:50.701" v="77" actId="26606"/>
          <ac:spMkLst>
            <pc:docMk/>
            <pc:sldMk cId="64498198" sldId="21936"/>
            <ac:spMk id="6" creationId="{66C4B58B-8FDE-8B64-6BF8-80AE47DA4EAB}"/>
          </ac:spMkLst>
        </pc:spChg>
        <pc:graphicFrameChg chg="add mod">
          <ac:chgData name="Trowbridge, Alexander G" userId="4a52528c-ee91-44e3-9065-987e631057cc" providerId="ADAL" clId="{2B6FE9ED-9527-4578-8E10-CF2B669F79E3}" dt="2024-04-11T20:14:29.879" v="1788" actId="1076"/>
          <ac:graphicFrameMkLst>
            <pc:docMk/>
            <pc:sldMk cId="64498198" sldId="21936"/>
            <ac:graphicFrameMk id="9" creationId="{237A4FED-0E8A-8ED8-C040-3CC5D67F7D61}"/>
          </ac:graphicFrameMkLst>
        </pc:graphicFrameChg>
      </pc:sldChg>
      <pc:sldChg chg="modSp del mod ord">
        <pc:chgData name="Trowbridge, Alexander G" userId="4a52528c-ee91-44e3-9065-987e631057cc" providerId="ADAL" clId="{2B6FE9ED-9527-4578-8E10-CF2B669F79E3}" dt="2024-04-12T14:09:11.788" v="2461" actId="2696"/>
        <pc:sldMkLst>
          <pc:docMk/>
          <pc:sldMk cId="190083708" sldId="21937"/>
        </pc:sldMkLst>
        <pc:picChg chg="mod">
          <ac:chgData name="Trowbridge, Alexander G" userId="4a52528c-ee91-44e3-9065-987e631057cc" providerId="ADAL" clId="{2B6FE9ED-9527-4578-8E10-CF2B669F79E3}" dt="2024-04-11T17:57:35.171" v="1317" actId="1076"/>
          <ac:picMkLst>
            <pc:docMk/>
            <pc:sldMk cId="190083708" sldId="21937"/>
            <ac:picMk id="19" creationId="{37AA9345-0350-B1DE-1A1A-020E3650D67C}"/>
          </ac:picMkLst>
        </pc:picChg>
        <pc:picChg chg="mod">
          <ac:chgData name="Trowbridge, Alexander G" userId="4a52528c-ee91-44e3-9065-987e631057cc" providerId="ADAL" clId="{2B6FE9ED-9527-4578-8E10-CF2B669F79E3}" dt="2024-04-11T17:57:30.419" v="1315" actId="1076"/>
          <ac:picMkLst>
            <pc:docMk/>
            <pc:sldMk cId="190083708" sldId="21937"/>
            <ac:picMk id="21" creationId="{0E410480-94ED-9247-EB69-5642093AB7B5}"/>
          </ac:picMkLst>
        </pc:picChg>
      </pc:sldChg>
      <pc:sldChg chg="modSp del mod">
        <pc:chgData name="Trowbridge, Alexander G" userId="4a52528c-ee91-44e3-9065-987e631057cc" providerId="ADAL" clId="{2B6FE9ED-9527-4578-8E10-CF2B669F79E3}" dt="2024-04-10T13:28:24.167" v="833" actId="2696"/>
        <pc:sldMkLst>
          <pc:docMk/>
          <pc:sldMk cId="2964602903" sldId="21938"/>
        </pc:sldMkLst>
        <pc:spChg chg="mod">
          <ac:chgData name="Trowbridge, Alexander G" userId="4a52528c-ee91-44e3-9065-987e631057cc" providerId="ADAL" clId="{2B6FE9ED-9527-4578-8E10-CF2B669F79E3}" dt="2024-04-10T13:27:22.938" v="820" actId="21"/>
          <ac:spMkLst>
            <pc:docMk/>
            <pc:sldMk cId="2964602903" sldId="21938"/>
            <ac:spMk id="3" creationId="{30F12219-BDE3-4F04-8AEE-C6F616A7AB5A}"/>
          </ac:spMkLst>
        </pc:spChg>
      </pc:sldChg>
      <pc:sldChg chg="addSp delSp modSp new mod ord">
        <pc:chgData name="Trowbridge, Alexander G" userId="4a52528c-ee91-44e3-9065-987e631057cc" providerId="ADAL" clId="{2B6FE9ED-9527-4578-8E10-CF2B669F79E3}" dt="2024-04-11T20:04:27.352" v="1681" actId="1076"/>
        <pc:sldMkLst>
          <pc:docMk/>
          <pc:sldMk cId="3529194301" sldId="21939"/>
        </pc:sldMkLst>
        <pc:spChg chg="del">
          <ac:chgData name="Trowbridge, Alexander G" userId="4a52528c-ee91-44e3-9065-987e631057cc" providerId="ADAL" clId="{2B6FE9ED-9527-4578-8E10-CF2B669F79E3}" dt="2024-04-09T22:49:09.148" v="13" actId="478"/>
          <ac:spMkLst>
            <pc:docMk/>
            <pc:sldMk cId="3529194301" sldId="21939"/>
            <ac:spMk id="2" creationId="{AE0F54D0-705A-6140-92B9-31E2512A18F5}"/>
          </ac:spMkLst>
        </pc:spChg>
        <pc:spChg chg="del">
          <ac:chgData name="Trowbridge, Alexander G" userId="4a52528c-ee91-44e3-9065-987e631057cc" providerId="ADAL" clId="{2B6FE9ED-9527-4578-8E10-CF2B669F79E3}" dt="2024-04-09T22:49:05.463" v="11" actId="478"/>
          <ac:spMkLst>
            <pc:docMk/>
            <pc:sldMk cId="3529194301" sldId="21939"/>
            <ac:spMk id="3" creationId="{D5C844D6-AB61-94F1-96DC-E2439876D9B7}"/>
          </ac:spMkLst>
        </pc:spChg>
        <pc:spChg chg="del">
          <ac:chgData name="Trowbridge, Alexander G" userId="4a52528c-ee91-44e3-9065-987e631057cc" providerId="ADAL" clId="{2B6FE9ED-9527-4578-8E10-CF2B669F79E3}" dt="2024-04-09T22:49:06.726" v="12" actId="478"/>
          <ac:spMkLst>
            <pc:docMk/>
            <pc:sldMk cId="3529194301" sldId="21939"/>
            <ac:spMk id="4" creationId="{A90A0DFA-4751-C187-43FA-2F02C2F41499}"/>
          </ac:spMkLst>
        </pc:spChg>
        <pc:spChg chg="add mod">
          <ac:chgData name="Trowbridge, Alexander G" userId="4a52528c-ee91-44e3-9065-987e631057cc" providerId="ADAL" clId="{2B6FE9ED-9527-4578-8E10-CF2B669F79E3}" dt="2024-04-11T20:04:27.352" v="1681" actId="1076"/>
          <ac:spMkLst>
            <pc:docMk/>
            <pc:sldMk cId="3529194301" sldId="21939"/>
            <ac:spMk id="9" creationId="{199D3CE5-FE30-1ECA-80D7-5C19000FC000}"/>
          </ac:spMkLst>
        </pc:spChg>
        <pc:picChg chg="add del mod">
          <ac:chgData name="Trowbridge, Alexander G" userId="4a52528c-ee91-44e3-9065-987e631057cc" providerId="ADAL" clId="{2B6FE9ED-9527-4578-8E10-CF2B669F79E3}" dt="2024-04-10T11:48:39.890" v="19" actId="478"/>
          <ac:picMkLst>
            <pc:docMk/>
            <pc:sldMk cId="3529194301" sldId="21939"/>
            <ac:picMk id="7" creationId="{3CC80E46-21E5-7C75-31B3-32865586D04B}"/>
          </ac:picMkLst>
        </pc:picChg>
        <pc:picChg chg="add del mod">
          <ac:chgData name="Trowbridge, Alexander G" userId="4a52528c-ee91-44e3-9065-987e631057cc" providerId="ADAL" clId="{2B6FE9ED-9527-4578-8E10-CF2B669F79E3}" dt="2024-04-10T12:02:25.294" v="196" actId="478"/>
          <ac:picMkLst>
            <pc:docMk/>
            <pc:sldMk cId="3529194301" sldId="21939"/>
            <ac:picMk id="8" creationId="{CA3219E2-8E7D-0B96-DB49-1FA8B62E1975}"/>
          </ac:picMkLst>
        </pc:picChg>
        <pc:picChg chg="add mod">
          <ac:chgData name="Trowbridge, Alexander G" userId="4a52528c-ee91-44e3-9065-987e631057cc" providerId="ADAL" clId="{2B6FE9ED-9527-4578-8E10-CF2B669F79E3}" dt="2024-04-10T12:02:43.945" v="200" actId="14100"/>
          <ac:picMkLst>
            <pc:docMk/>
            <pc:sldMk cId="3529194301" sldId="21939"/>
            <ac:picMk id="10" creationId="{AE87B815-8E1E-E045-FF23-D0BF29B410F1}"/>
          </ac:picMkLst>
        </pc:picChg>
      </pc:sldChg>
      <pc:sldChg chg="modSp add mod">
        <pc:chgData name="Trowbridge, Alexander G" userId="4a52528c-ee91-44e3-9065-987e631057cc" providerId="ADAL" clId="{2B6FE9ED-9527-4578-8E10-CF2B669F79E3}" dt="2024-04-11T20:03:59.975" v="1665" actId="1076"/>
        <pc:sldMkLst>
          <pc:docMk/>
          <pc:sldMk cId="3432550326" sldId="21940"/>
        </pc:sldMkLst>
        <pc:picChg chg="mod">
          <ac:chgData name="Trowbridge, Alexander G" userId="4a52528c-ee91-44e3-9065-987e631057cc" providerId="ADAL" clId="{2B6FE9ED-9527-4578-8E10-CF2B669F79E3}" dt="2024-04-11T20:03:59.975" v="1665" actId="1076"/>
          <ac:picMkLst>
            <pc:docMk/>
            <pc:sldMk cId="3432550326" sldId="21940"/>
            <ac:picMk id="8" creationId="{CA3219E2-8E7D-0B96-DB49-1FA8B62E1975}"/>
          </ac:picMkLst>
        </pc:picChg>
      </pc:sldChg>
      <pc:sldChg chg="add del">
        <pc:chgData name="Trowbridge, Alexander G" userId="4a52528c-ee91-44e3-9065-987e631057cc" providerId="ADAL" clId="{2B6FE9ED-9527-4578-8E10-CF2B669F79E3}" dt="2024-04-11T19:39:32.347" v="1330"/>
        <pc:sldMkLst>
          <pc:docMk/>
          <pc:sldMk cId="2390422872" sldId="21941"/>
        </pc:sldMkLst>
      </pc:sldChg>
      <pc:sldChg chg="addSp delSp modSp add mod ord">
        <pc:chgData name="Trowbridge, Alexander G" userId="4a52528c-ee91-44e3-9065-987e631057cc" providerId="ADAL" clId="{2B6FE9ED-9527-4578-8E10-CF2B669F79E3}" dt="2024-04-11T19:54:57.670" v="1536"/>
        <pc:sldMkLst>
          <pc:docMk/>
          <pc:sldMk cId="3592994249" sldId="21941"/>
        </pc:sldMkLst>
        <pc:spChg chg="mod">
          <ac:chgData name="Trowbridge, Alexander G" userId="4a52528c-ee91-44e3-9065-987e631057cc" providerId="ADAL" clId="{2B6FE9ED-9527-4578-8E10-CF2B669F79E3}" dt="2024-04-11T19:54:57.670" v="1536"/>
          <ac:spMkLst>
            <pc:docMk/>
            <pc:sldMk cId="3592994249" sldId="21941"/>
            <ac:spMk id="2" creationId="{D5AE8522-811A-B881-486E-FFF42CA83C15}"/>
          </ac:spMkLst>
        </pc:spChg>
        <pc:spChg chg="del">
          <ac:chgData name="Trowbridge, Alexander G" userId="4a52528c-ee91-44e3-9065-987e631057cc" providerId="ADAL" clId="{2B6FE9ED-9527-4578-8E10-CF2B669F79E3}" dt="2024-04-11T19:40:44.865" v="1385" actId="478"/>
          <ac:spMkLst>
            <pc:docMk/>
            <pc:sldMk cId="3592994249" sldId="21941"/>
            <ac:spMk id="3" creationId="{F059C4AF-62DA-FDDE-9618-C3A3FA3E18D9}"/>
          </ac:spMkLst>
        </pc:spChg>
        <pc:spChg chg="del">
          <ac:chgData name="Trowbridge, Alexander G" userId="4a52528c-ee91-44e3-9065-987e631057cc" providerId="ADAL" clId="{2B6FE9ED-9527-4578-8E10-CF2B669F79E3}" dt="2024-04-11T19:47:30.905" v="1412" actId="478"/>
          <ac:spMkLst>
            <pc:docMk/>
            <pc:sldMk cId="3592994249" sldId="21941"/>
            <ac:spMk id="5" creationId="{C3E62024-1E43-5EE1-2F7B-2DFD24817318}"/>
          </ac:spMkLst>
        </pc:spChg>
        <pc:spChg chg="add del mod">
          <ac:chgData name="Trowbridge, Alexander G" userId="4a52528c-ee91-44e3-9065-987e631057cc" providerId="ADAL" clId="{2B6FE9ED-9527-4578-8E10-CF2B669F79E3}" dt="2024-04-11T19:41:15.495" v="1389" actId="478"/>
          <ac:spMkLst>
            <pc:docMk/>
            <pc:sldMk cId="3592994249" sldId="21941"/>
            <ac:spMk id="8" creationId="{58CF325C-D7A9-2B60-3896-F1D90E55E8F6}"/>
          </ac:spMkLst>
        </pc:spChg>
        <pc:picChg chg="add mod modCrop">
          <ac:chgData name="Trowbridge, Alexander G" userId="4a52528c-ee91-44e3-9065-987e631057cc" providerId="ADAL" clId="{2B6FE9ED-9527-4578-8E10-CF2B669F79E3}" dt="2024-04-11T19:50:38.322" v="1439" actId="14861"/>
          <ac:picMkLst>
            <pc:docMk/>
            <pc:sldMk cId="3592994249" sldId="21941"/>
            <ac:picMk id="9" creationId="{738A2371-2ACA-388D-5044-2CAF4852E9D9}"/>
          </ac:picMkLst>
        </pc:picChg>
        <pc:picChg chg="add mod">
          <ac:chgData name="Trowbridge, Alexander G" userId="4a52528c-ee91-44e3-9065-987e631057cc" providerId="ADAL" clId="{2B6FE9ED-9527-4578-8E10-CF2B669F79E3}" dt="2024-04-11T19:50:43.359" v="1440" actId="1076"/>
          <ac:picMkLst>
            <pc:docMk/>
            <pc:sldMk cId="3592994249" sldId="21941"/>
            <ac:picMk id="10" creationId="{17A0A39F-05BF-A47B-6DDE-D41D071915AF}"/>
          </ac:picMkLst>
        </pc:picChg>
        <pc:picChg chg="add mod modCrop">
          <ac:chgData name="Trowbridge, Alexander G" userId="4a52528c-ee91-44e3-9065-987e631057cc" providerId="ADAL" clId="{2B6FE9ED-9527-4578-8E10-CF2B669F79E3}" dt="2024-04-11T19:50:30.809" v="1437" actId="14861"/>
          <ac:picMkLst>
            <pc:docMk/>
            <pc:sldMk cId="3592994249" sldId="21941"/>
            <ac:picMk id="11" creationId="{8F555243-97F7-8E35-C6EB-CEDE28C9FB82}"/>
          </ac:picMkLst>
        </pc:picChg>
      </pc:sldChg>
      <pc:sldChg chg="addSp delSp modSp add mod ord">
        <pc:chgData name="Trowbridge, Alexander G" userId="4a52528c-ee91-44e3-9065-987e631057cc" providerId="ADAL" clId="{2B6FE9ED-9527-4578-8E10-CF2B669F79E3}" dt="2024-04-15T18:22:53.045" v="2584" actId="20577"/>
        <pc:sldMkLst>
          <pc:docMk/>
          <pc:sldMk cId="3874685569" sldId="21942"/>
        </pc:sldMkLst>
        <pc:spChg chg="add mod">
          <ac:chgData name="Trowbridge, Alexander G" userId="4a52528c-ee91-44e3-9065-987e631057cc" providerId="ADAL" clId="{2B6FE9ED-9527-4578-8E10-CF2B669F79E3}" dt="2024-04-15T18:22:53.045" v="2584" actId="20577"/>
          <ac:spMkLst>
            <pc:docMk/>
            <pc:sldMk cId="3874685569" sldId="21942"/>
            <ac:spMk id="3" creationId="{38977BFF-0952-D327-7349-C2C1F255E03C}"/>
          </ac:spMkLst>
        </pc:spChg>
        <pc:spChg chg="mod">
          <ac:chgData name="Trowbridge, Alexander G" userId="4a52528c-ee91-44e3-9065-987e631057cc" providerId="ADAL" clId="{2B6FE9ED-9527-4578-8E10-CF2B669F79E3}" dt="2024-04-15T18:22:37.616" v="2574" actId="1076"/>
          <ac:spMkLst>
            <pc:docMk/>
            <pc:sldMk cId="3874685569" sldId="21942"/>
            <ac:spMk id="12" creationId="{6CF6748D-0A3C-4D8F-A22F-750D8034240B}"/>
          </ac:spMkLst>
        </pc:spChg>
        <pc:spChg chg="del mod">
          <ac:chgData name="Trowbridge, Alexander G" userId="4a52528c-ee91-44e3-9065-987e631057cc" providerId="ADAL" clId="{2B6FE9ED-9527-4578-8E10-CF2B669F79E3}" dt="2024-04-11T19:40:10.488" v="1359" actId="478"/>
          <ac:spMkLst>
            <pc:docMk/>
            <pc:sldMk cId="3874685569" sldId="21942"/>
            <ac:spMk id="13" creationId="{F125CAB5-6993-4B01-95B6-185526BE288A}"/>
          </ac:spMkLst>
        </pc:spChg>
      </pc:sldChg>
      <pc:sldChg chg="delSp modSp add mod ord">
        <pc:chgData name="Trowbridge, Alexander G" userId="4a52528c-ee91-44e3-9065-987e631057cc" providerId="ADAL" clId="{2B6FE9ED-9527-4578-8E10-CF2B669F79E3}" dt="2024-04-11T20:13:27.834" v="1765" actId="1076"/>
        <pc:sldMkLst>
          <pc:docMk/>
          <pc:sldMk cId="1894323547" sldId="21943"/>
        </pc:sldMkLst>
        <pc:spChg chg="mod">
          <ac:chgData name="Trowbridge, Alexander G" userId="4a52528c-ee91-44e3-9065-987e631057cc" providerId="ADAL" clId="{2B6FE9ED-9527-4578-8E10-CF2B669F79E3}" dt="2024-04-11T20:13:27.834" v="1765" actId="1076"/>
          <ac:spMkLst>
            <pc:docMk/>
            <pc:sldMk cId="1894323547" sldId="21943"/>
            <ac:spMk id="12" creationId="{6CF6748D-0A3C-4D8F-A22F-750D8034240B}"/>
          </ac:spMkLst>
        </pc:spChg>
        <pc:spChg chg="del mod">
          <ac:chgData name="Trowbridge, Alexander G" userId="4a52528c-ee91-44e3-9065-987e631057cc" providerId="ADAL" clId="{2B6FE9ED-9527-4578-8E10-CF2B669F79E3}" dt="2024-04-11T20:12:17.852" v="1704" actId="478"/>
          <ac:spMkLst>
            <pc:docMk/>
            <pc:sldMk cId="1894323547" sldId="21943"/>
            <ac:spMk id="13" creationId="{F125CAB5-6993-4B01-95B6-185526BE288A}"/>
          </ac:spMkLst>
        </pc:spChg>
      </pc:sldChg>
      <pc:sldChg chg="addSp delSp modSp add mod">
        <pc:chgData name="Trowbridge, Alexander G" userId="4a52528c-ee91-44e3-9065-987e631057cc" providerId="ADAL" clId="{2B6FE9ED-9527-4578-8E10-CF2B669F79E3}" dt="2024-04-11T20:58:55.103" v="2135"/>
        <pc:sldMkLst>
          <pc:docMk/>
          <pc:sldMk cId="3873402517" sldId="21944"/>
        </pc:sldMkLst>
        <pc:spChg chg="add mod">
          <ac:chgData name="Trowbridge, Alexander G" userId="4a52528c-ee91-44e3-9065-987e631057cc" providerId="ADAL" clId="{2B6FE9ED-9527-4578-8E10-CF2B669F79E3}" dt="2024-04-11T20:23:05.351" v="2022" actId="1076"/>
          <ac:spMkLst>
            <pc:docMk/>
            <pc:sldMk cId="3873402517" sldId="21944"/>
            <ac:spMk id="2" creationId="{65FC41F7-E7C9-BACC-1B09-BD4C6FD5B215}"/>
          </ac:spMkLst>
        </pc:spChg>
        <pc:spChg chg="del">
          <ac:chgData name="Trowbridge, Alexander G" userId="4a52528c-ee91-44e3-9065-987e631057cc" providerId="ADAL" clId="{2B6FE9ED-9527-4578-8E10-CF2B669F79E3}" dt="2024-04-11T20:22:17.105" v="2009" actId="478"/>
          <ac:spMkLst>
            <pc:docMk/>
            <pc:sldMk cId="3873402517" sldId="21944"/>
            <ac:spMk id="3" creationId="{671B21D9-85EE-1829-FB23-B2728A8D1E10}"/>
          </ac:spMkLst>
        </pc:spChg>
        <pc:spChg chg="mod">
          <ac:chgData name="Trowbridge, Alexander G" userId="4a52528c-ee91-44e3-9065-987e631057cc" providerId="ADAL" clId="{2B6FE9ED-9527-4578-8E10-CF2B669F79E3}" dt="2024-04-11T20:23:37.811" v="2027" actId="14100"/>
          <ac:spMkLst>
            <pc:docMk/>
            <pc:sldMk cId="3873402517" sldId="21944"/>
            <ac:spMk id="4" creationId="{8FD57358-7D70-4E1A-8396-44CD2BA778C1}"/>
          </ac:spMkLst>
        </pc:spChg>
        <pc:spChg chg="mod">
          <ac:chgData name="Trowbridge, Alexander G" userId="4a52528c-ee91-44e3-9065-987e631057cc" providerId="ADAL" clId="{2B6FE9ED-9527-4578-8E10-CF2B669F79E3}" dt="2024-04-11T20:23:02.970" v="2021" actId="1076"/>
          <ac:spMkLst>
            <pc:docMk/>
            <pc:sldMk cId="3873402517" sldId="21944"/>
            <ac:spMk id="7" creationId="{6AE46E6E-B782-44B5-949C-AF8A6F5C86F7}"/>
          </ac:spMkLst>
        </pc:spChg>
        <pc:picChg chg="mod">
          <ac:chgData name="Trowbridge, Alexander G" userId="4a52528c-ee91-44e3-9065-987e631057cc" providerId="ADAL" clId="{2B6FE9ED-9527-4578-8E10-CF2B669F79E3}" dt="2024-04-11T20:58:55.103" v="2135"/>
          <ac:picMkLst>
            <pc:docMk/>
            <pc:sldMk cId="3873402517" sldId="21944"/>
            <ac:picMk id="11" creationId="{1BEE5278-5290-43FA-8FBF-843728E0DA4F}"/>
          </ac:picMkLst>
        </pc:picChg>
      </pc:sldChg>
      <pc:sldChg chg="add del">
        <pc:chgData name="Trowbridge, Alexander G" userId="4a52528c-ee91-44e3-9065-987e631057cc" providerId="ADAL" clId="{2B6FE9ED-9527-4578-8E10-CF2B669F79E3}" dt="2024-04-11T20:22:21.789" v="2011"/>
        <pc:sldMkLst>
          <pc:docMk/>
          <pc:sldMk cId="1561990067" sldId="21945"/>
        </pc:sldMkLst>
      </pc:sldChg>
      <pc:sldChg chg="add del">
        <pc:chgData name="Trowbridge, Alexander G" userId="4a52528c-ee91-44e3-9065-987e631057cc" providerId="ADAL" clId="{2B6FE9ED-9527-4578-8E10-CF2B669F79E3}" dt="2024-04-11T20:56:01.978" v="2123" actId="2890"/>
        <pc:sldMkLst>
          <pc:docMk/>
          <pc:sldMk cId="4114898167" sldId="21945"/>
        </pc:sldMkLst>
      </pc:sldChg>
    </pc:docChg>
  </pc:docChgLst>
  <pc:docChgLst>
    <pc:chgData name="Alexander" userId="4a52528c-ee91-44e3-9065-987e631057cc" providerId="ADAL" clId="{2B6FE9ED-9527-4578-8E10-CF2B669F79E3}"/>
    <pc:docChg chg="modSld">
      <pc:chgData name="Alexander" userId="4a52528c-ee91-44e3-9065-987e631057cc" providerId="ADAL" clId="{2B6FE9ED-9527-4578-8E10-CF2B669F79E3}" dt="2024-04-03T22:30:12.870" v="2"/>
      <pc:docMkLst>
        <pc:docMk/>
      </pc:docMkLst>
      <pc:sldChg chg="delSp modSp mod">
        <pc:chgData name="Alexander" userId="4a52528c-ee91-44e3-9065-987e631057cc" providerId="ADAL" clId="{2B6FE9ED-9527-4578-8E10-CF2B669F79E3}" dt="2024-04-03T22:30:12.870" v="2"/>
        <pc:sldMkLst>
          <pc:docMk/>
          <pc:sldMk cId="3754810854" sldId="21911"/>
        </pc:sldMkLst>
        <pc:spChg chg="del mod">
          <ac:chgData name="Alexander" userId="4a52528c-ee91-44e3-9065-987e631057cc" providerId="ADAL" clId="{2B6FE9ED-9527-4578-8E10-CF2B669F79E3}" dt="2024-04-03T22:30:12.870" v="2"/>
          <ac:spMkLst>
            <pc:docMk/>
            <pc:sldMk cId="3754810854" sldId="21911"/>
            <ac:spMk id="10" creationId="{6F74E3FD-C27E-4490-0765-ACBFD54097C3}"/>
          </ac:spMkLst>
        </pc:spChg>
      </pc:sldChg>
    </pc:docChg>
  </pc:docChgLst>
  <pc:docChgLst>
    <pc:chgData name="Trowbridge, Alexander G" userId="S::alexander.g.trowbridge@xcelenergy.com::4a52528c-ee91-44e3-9065-987e631057cc" providerId="AD" clId="Web-{B52E9B92-17E7-4E1A-A6D1-D8640C8ACA43}"/>
    <pc:docChg chg="addSld delSld modSld sldOrd modSection">
      <pc:chgData name="Trowbridge, Alexander G" userId="S::alexander.g.trowbridge@xcelenergy.com::4a52528c-ee91-44e3-9065-987e631057cc" providerId="AD" clId="Web-{B52E9B92-17E7-4E1A-A6D1-D8640C8ACA43}" dt="2024-04-04T20:03:42.611" v="40"/>
      <pc:docMkLst>
        <pc:docMk/>
      </pc:docMkLst>
      <pc:sldChg chg="modSp">
        <pc:chgData name="Trowbridge, Alexander G" userId="S::alexander.g.trowbridge@xcelenergy.com::4a52528c-ee91-44e3-9065-987e631057cc" providerId="AD" clId="Web-{B52E9B92-17E7-4E1A-A6D1-D8640C8ACA43}" dt="2024-04-04T19:39:36.521" v="0" actId="1076"/>
        <pc:sldMkLst>
          <pc:docMk/>
          <pc:sldMk cId="3197666065" sldId="281"/>
        </pc:sldMkLst>
        <pc:spChg chg="mod">
          <ac:chgData name="Trowbridge, Alexander G" userId="S::alexander.g.trowbridge@xcelenergy.com::4a52528c-ee91-44e3-9065-987e631057cc" providerId="AD" clId="Web-{B52E9B92-17E7-4E1A-A6D1-D8640C8ACA43}" dt="2024-04-04T19:39:36.521" v="0" actId="1076"/>
          <ac:spMkLst>
            <pc:docMk/>
            <pc:sldMk cId="3197666065" sldId="281"/>
            <ac:spMk id="12" creationId="{6CF6748D-0A3C-4D8F-A22F-750D8034240B}"/>
          </ac:spMkLst>
        </pc:spChg>
      </pc:sldChg>
      <pc:sldChg chg="modSp">
        <pc:chgData name="Trowbridge, Alexander G" userId="S::alexander.g.trowbridge@xcelenergy.com::4a52528c-ee91-44e3-9065-987e631057cc" providerId="AD" clId="Web-{B52E9B92-17E7-4E1A-A6D1-D8640C8ACA43}" dt="2024-04-04T19:40:01.381" v="4" actId="20577"/>
        <pc:sldMkLst>
          <pc:docMk/>
          <pc:sldMk cId="4134181688" sldId="350"/>
        </pc:sldMkLst>
        <pc:spChg chg="mod">
          <ac:chgData name="Trowbridge, Alexander G" userId="S::alexander.g.trowbridge@xcelenergy.com::4a52528c-ee91-44e3-9065-987e631057cc" providerId="AD" clId="Web-{B52E9B92-17E7-4E1A-A6D1-D8640C8ACA43}" dt="2024-04-04T19:40:01.381" v="4" actId="20577"/>
          <ac:spMkLst>
            <pc:docMk/>
            <pc:sldMk cId="4134181688" sldId="350"/>
            <ac:spMk id="2" creationId="{86269CA1-6697-497D-A63E-48C95A997F6A}"/>
          </ac:spMkLst>
        </pc:spChg>
      </pc:sldChg>
      <pc:sldChg chg="modSp">
        <pc:chgData name="Trowbridge, Alexander G" userId="S::alexander.g.trowbridge@xcelenergy.com::4a52528c-ee91-44e3-9065-987e631057cc" providerId="AD" clId="Web-{B52E9B92-17E7-4E1A-A6D1-D8640C8ACA43}" dt="2024-04-04T19:40:05.537" v="5" actId="1076"/>
        <pc:sldMkLst>
          <pc:docMk/>
          <pc:sldMk cId="2758255816" sldId="351"/>
        </pc:sldMkLst>
        <pc:spChg chg="mod">
          <ac:chgData name="Trowbridge, Alexander G" userId="S::alexander.g.trowbridge@xcelenergy.com::4a52528c-ee91-44e3-9065-987e631057cc" providerId="AD" clId="Web-{B52E9B92-17E7-4E1A-A6D1-D8640C8ACA43}" dt="2024-04-04T19:40:05.537" v="5" actId="1076"/>
          <ac:spMkLst>
            <pc:docMk/>
            <pc:sldMk cId="2758255816" sldId="351"/>
            <ac:spMk id="12" creationId="{6CF6748D-0A3C-4D8F-A22F-750D8034240B}"/>
          </ac:spMkLst>
        </pc:spChg>
      </pc:sldChg>
      <pc:sldChg chg="ord">
        <pc:chgData name="Trowbridge, Alexander G" userId="S::alexander.g.trowbridge@xcelenergy.com::4a52528c-ee91-44e3-9065-987e631057cc" providerId="AD" clId="Web-{B52E9B92-17E7-4E1A-A6D1-D8640C8ACA43}" dt="2024-04-04T19:40:54.116" v="10"/>
        <pc:sldMkLst>
          <pc:docMk/>
          <pc:sldMk cId="3446334409" sldId="354"/>
        </pc:sldMkLst>
      </pc:sldChg>
      <pc:sldChg chg="modSp">
        <pc:chgData name="Trowbridge, Alexander G" userId="S::alexander.g.trowbridge@xcelenergy.com::4a52528c-ee91-44e3-9065-987e631057cc" providerId="AD" clId="Web-{B52E9B92-17E7-4E1A-A6D1-D8640C8ACA43}" dt="2024-04-04T19:40:11.913" v="7" actId="20577"/>
        <pc:sldMkLst>
          <pc:docMk/>
          <pc:sldMk cId="1803458135" sldId="355"/>
        </pc:sldMkLst>
        <pc:spChg chg="mod">
          <ac:chgData name="Trowbridge, Alexander G" userId="S::alexander.g.trowbridge@xcelenergy.com::4a52528c-ee91-44e3-9065-987e631057cc" providerId="AD" clId="Web-{B52E9B92-17E7-4E1A-A6D1-D8640C8ACA43}" dt="2024-04-04T19:40:11.913" v="7" actId="20577"/>
          <ac:spMkLst>
            <pc:docMk/>
            <pc:sldMk cId="1803458135" sldId="355"/>
            <ac:spMk id="2" creationId="{86269CA1-6697-497D-A63E-48C95A997F6A}"/>
          </ac:spMkLst>
        </pc:spChg>
      </pc:sldChg>
      <pc:sldChg chg="modSp">
        <pc:chgData name="Trowbridge, Alexander G" userId="S::alexander.g.trowbridge@xcelenergy.com::4a52528c-ee91-44e3-9065-987e631057cc" providerId="AD" clId="Web-{B52E9B92-17E7-4E1A-A6D1-D8640C8ACA43}" dt="2024-04-04T19:58:47.793" v="34" actId="20577"/>
        <pc:sldMkLst>
          <pc:docMk/>
          <pc:sldMk cId="1325004911" sldId="356"/>
        </pc:sldMkLst>
        <pc:spChg chg="mod">
          <ac:chgData name="Trowbridge, Alexander G" userId="S::alexander.g.trowbridge@xcelenergy.com::4a52528c-ee91-44e3-9065-987e631057cc" providerId="AD" clId="Web-{B52E9B92-17E7-4E1A-A6D1-D8640C8ACA43}" dt="2024-04-04T19:58:47.793" v="34" actId="20577"/>
          <ac:spMkLst>
            <pc:docMk/>
            <pc:sldMk cId="1325004911" sldId="356"/>
            <ac:spMk id="2" creationId="{86269CA1-6697-497D-A63E-48C95A997F6A}"/>
          </ac:spMkLst>
        </pc:spChg>
      </pc:sldChg>
      <pc:sldChg chg="ord">
        <pc:chgData name="Trowbridge, Alexander G" userId="S::alexander.g.trowbridge@xcelenergy.com::4a52528c-ee91-44e3-9065-987e631057cc" providerId="AD" clId="Web-{B52E9B92-17E7-4E1A-A6D1-D8640C8ACA43}" dt="2024-04-04T19:58:20.199" v="32"/>
        <pc:sldMkLst>
          <pc:docMk/>
          <pc:sldMk cId="2129041267" sldId="358"/>
        </pc:sldMkLst>
      </pc:sldChg>
      <pc:sldChg chg="modSp">
        <pc:chgData name="Trowbridge, Alexander G" userId="S::alexander.g.trowbridge@xcelenergy.com::4a52528c-ee91-44e3-9065-987e631057cc" providerId="AD" clId="Web-{B52E9B92-17E7-4E1A-A6D1-D8640C8ACA43}" dt="2024-04-04T19:39:46.646" v="2" actId="20577"/>
        <pc:sldMkLst>
          <pc:docMk/>
          <pc:sldMk cId="875498699" sldId="21917"/>
        </pc:sldMkLst>
        <pc:spChg chg="mod">
          <ac:chgData name="Trowbridge, Alexander G" userId="S::alexander.g.trowbridge@xcelenergy.com::4a52528c-ee91-44e3-9065-987e631057cc" providerId="AD" clId="Web-{B52E9B92-17E7-4E1A-A6D1-D8640C8ACA43}" dt="2024-04-04T19:39:46.646" v="2" actId="20577"/>
          <ac:spMkLst>
            <pc:docMk/>
            <pc:sldMk cId="875498699" sldId="21917"/>
            <ac:spMk id="2" creationId="{86269CA1-6697-497D-A63E-48C95A997F6A}"/>
          </ac:spMkLst>
        </pc:spChg>
      </pc:sldChg>
      <pc:sldChg chg="modSp">
        <pc:chgData name="Trowbridge, Alexander G" userId="S::alexander.g.trowbridge@xcelenergy.com::4a52528c-ee91-44e3-9065-987e631057cc" providerId="AD" clId="Web-{B52E9B92-17E7-4E1A-A6D1-D8640C8ACA43}" dt="2024-04-04T19:40:22.053" v="9" actId="1076"/>
        <pc:sldMkLst>
          <pc:docMk/>
          <pc:sldMk cId="3345931417" sldId="21918"/>
        </pc:sldMkLst>
        <pc:spChg chg="mod">
          <ac:chgData name="Trowbridge, Alexander G" userId="S::alexander.g.trowbridge@xcelenergy.com::4a52528c-ee91-44e3-9065-987e631057cc" providerId="AD" clId="Web-{B52E9B92-17E7-4E1A-A6D1-D8640C8ACA43}" dt="2024-04-04T19:40:18.428" v="8" actId="1076"/>
          <ac:spMkLst>
            <pc:docMk/>
            <pc:sldMk cId="3345931417" sldId="21918"/>
            <ac:spMk id="12" creationId="{6CF6748D-0A3C-4D8F-A22F-750D8034240B}"/>
          </ac:spMkLst>
        </pc:spChg>
        <pc:spChg chg="mod">
          <ac:chgData name="Trowbridge, Alexander G" userId="S::alexander.g.trowbridge@xcelenergy.com::4a52528c-ee91-44e3-9065-987e631057cc" providerId="AD" clId="Web-{B52E9B92-17E7-4E1A-A6D1-D8640C8ACA43}" dt="2024-04-04T19:40:22.053" v="9" actId="1076"/>
          <ac:spMkLst>
            <pc:docMk/>
            <pc:sldMk cId="3345931417" sldId="21918"/>
            <ac:spMk id="13" creationId="{F125CAB5-6993-4B01-95B6-185526BE288A}"/>
          </ac:spMkLst>
        </pc:spChg>
      </pc:sldChg>
      <pc:sldChg chg="del">
        <pc:chgData name="Trowbridge, Alexander G" userId="S::alexander.g.trowbridge@xcelenergy.com::4a52528c-ee91-44e3-9065-987e631057cc" providerId="AD" clId="Web-{B52E9B92-17E7-4E1A-A6D1-D8640C8ACA43}" dt="2024-04-04T20:01:38.796" v="37"/>
        <pc:sldMkLst>
          <pc:docMk/>
          <pc:sldMk cId="1187010553" sldId="21920"/>
        </pc:sldMkLst>
      </pc:sldChg>
      <pc:sldChg chg="modSp">
        <pc:chgData name="Trowbridge, Alexander G" userId="S::alexander.g.trowbridge@xcelenergy.com::4a52528c-ee91-44e3-9065-987e631057cc" providerId="AD" clId="Web-{B52E9B92-17E7-4E1A-A6D1-D8640C8ACA43}" dt="2024-04-04T19:57:48.136" v="31" actId="1076"/>
        <pc:sldMkLst>
          <pc:docMk/>
          <pc:sldMk cId="4026693631" sldId="21921"/>
        </pc:sldMkLst>
        <pc:spChg chg="mod">
          <ac:chgData name="Trowbridge, Alexander G" userId="S::alexander.g.trowbridge@xcelenergy.com::4a52528c-ee91-44e3-9065-987e631057cc" providerId="AD" clId="Web-{B52E9B92-17E7-4E1A-A6D1-D8640C8ACA43}" dt="2024-04-04T19:57:48.136" v="31" actId="1076"/>
          <ac:spMkLst>
            <pc:docMk/>
            <pc:sldMk cId="4026693631" sldId="21921"/>
            <ac:spMk id="13" creationId="{F125CAB5-6993-4B01-95B6-185526BE288A}"/>
          </ac:spMkLst>
        </pc:spChg>
      </pc:sldChg>
      <pc:sldChg chg="modSp">
        <pc:chgData name="Trowbridge, Alexander G" userId="S::alexander.g.trowbridge@xcelenergy.com::4a52528c-ee91-44e3-9065-987e631057cc" providerId="AD" clId="Web-{B52E9B92-17E7-4E1A-A6D1-D8640C8ACA43}" dt="2024-04-04T19:57:31.104" v="30" actId="20577"/>
        <pc:sldMkLst>
          <pc:docMk/>
          <pc:sldMk cId="1911074570" sldId="21923"/>
        </pc:sldMkLst>
        <pc:spChg chg="mod">
          <ac:chgData name="Trowbridge, Alexander G" userId="S::alexander.g.trowbridge@xcelenergy.com::4a52528c-ee91-44e3-9065-987e631057cc" providerId="AD" clId="Web-{B52E9B92-17E7-4E1A-A6D1-D8640C8ACA43}" dt="2024-04-04T19:57:31.104" v="30" actId="20577"/>
          <ac:spMkLst>
            <pc:docMk/>
            <pc:sldMk cId="1911074570" sldId="21923"/>
            <ac:spMk id="2" creationId="{86269CA1-6697-497D-A63E-48C95A997F6A}"/>
          </ac:spMkLst>
        </pc:spChg>
      </pc:sldChg>
      <pc:sldChg chg="del">
        <pc:chgData name="Trowbridge, Alexander G" userId="S::alexander.g.trowbridge@xcelenergy.com::4a52528c-ee91-44e3-9065-987e631057cc" providerId="AD" clId="Web-{B52E9B92-17E7-4E1A-A6D1-D8640C8ACA43}" dt="2024-04-04T20:03:42.611" v="40"/>
        <pc:sldMkLst>
          <pc:docMk/>
          <pc:sldMk cId="1929710277" sldId="21924"/>
        </pc:sldMkLst>
      </pc:sldChg>
      <pc:sldChg chg="del">
        <pc:chgData name="Trowbridge, Alexander G" userId="S::alexander.g.trowbridge@xcelenergy.com::4a52528c-ee91-44e3-9065-987e631057cc" providerId="AD" clId="Web-{B52E9B92-17E7-4E1A-A6D1-D8640C8ACA43}" dt="2024-04-04T20:03:42.611" v="39"/>
        <pc:sldMkLst>
          <pc:docMk/>
          <pc:sldMk cId="838867004" sldId="21925"/>
        </pc:sldMkLst>
      </pc:sldChg>
      <pc:sldChg chg="del">
        <pc:chgData name="Trowbridge, Alexander G" userId="S::alexander.g.trowbridge@xcelenergy.com::4a52528c-ee91-44e3-9065-987e631057cc" providerId="AD" clId="Web-{B52E9B92-17E7-4E1A-A6D1-D8640C8ACA43}" dt="2024-04-04T20:03:42.611" v="38"/>
        <pc:sldMkLst>
          <pc:docMk/>
          <pc:sldMk cId="3341779097" sldId="21928"/>
        </pc:sldMkLst>
      </pc:sldChg>
      <pc:sldChg chg="new del ord">
        <pc:chgData name="Trowbridge, Alexander G" userId="S::alexander.g.trowbridge@xcelenergy.com::4a52528c-ee91-44e3-9065-987e631057cc" providerId="AD" clId="Web-{B52E9B92-17E7-4E1A-A6D1-D8640C8ACA43}" dt="2024-04-04T19:45:32.372" v="20"/>
        <pc:sldMkLst>
          <pc:docMk/>
          <pc:sldMk cId="508820673" sldId="21929"/>
        </pc:sldMkLst>
      </pc:sldChg>
      <pc:sldChg chg="modSp add del replId">
        <pc:chgData name="Trowbridge, Alexander G" userId="S::alexander.g.trowbridge@xcelenergy.com::4a52528c-ee91-44e3-9065-987e631057cc" providerId="AD" clId="Web-{B52E9B92-17E7-4E1A-A6D1-D8640C8ACA43}" dt="2024-04-04T19:45:29.887" v="19"/>
        <pc:sldMkLst>
          <pc:docMk/>
          <pc:sldMk cId="534231276" sldId="21930"/>
        </pc:sldMkLst>
        <pc:spChg chg="mod">
          <ac:chgData name="Trowbridge, Alexander G" userId="S::alexander.g.trowbridge@xcelenergy.com::4a52528c-ee91-44e3-9065-987e631057cc" providerId="AD" clId="Web-{B52E9B92-17E7-4E1A-A6D1-D8640C8ACA43}" dt="2024-04-04T19:43:09.556" v="14" actId="20577"/>
          <ac:spMkLst>
            <pc:docMk/>
            <pc:sldMk cId="534231276" sldId="21930"/>
            <ac:spMk id="3" creationId="{F059C4AF-62DA-FDDE-9618-C3A3FA3E18D9}"/>
          </ac:spMkLst>
        </pc:spChg>
      </pc:sldChg>
      <pc:sldChg chg="modSp new">
        <pc:chgData name="Trowbridge, Alexander G" userId="S::alexander.g.trowbridge@xcelenergy.com::4a52528c-ee91-44e3-9065-987e631057cc" providerId="AD" clId="Web-{B52E9B92-17E7-4E1A-A6D1-D8640C8ACA43}" dt="2024-04-04T19:49:35.236" v="28" actId="20577"/>
        <pc:sldMkLst>
          <pc:docMk/>
          <pc:sldMk cId="1824166533" sldId="21931"/>
        </pc:sldMkLst>
        <pc:spChg chg="mod">
          <ac:chgData name="Trowbridge, Alexander G" userId="S::alexander.g.trowbridge@xcelenergy.com::4a52528c-ee91-44e3-9065-987e631057cc" providerId="AD" clId="Web-{B52E9B92-17E7-4E1A-A6D1-D8640C8ACA43}" dt="2024-04-04T19:45:52.341" v="22" actId="20577"/>
          <ac:spMkLst>
            <pc:docMk/>
            <pc:sldMk cId="1824166533" sldId="21931"/>
            <ac:spMk id="2" creationId="{06170F31-A490-6A4B-DCA4-21DA0EEBC953}"/>
          </ac:spMkLst>
        </pc:spChg>
        <pc:spChg chg="mod">
          <ac:chgData name="Trowbridge, Alexander G" userId="S::alexander.g.trowbridge@xcelenergy.com::4a52528c-ee91-44e3-9065-987e631057cc" providerId="AD" clId="Web-{B52E9B92-17E7-4E1A-A6D1-D8640C8ACA43}" dt="2024-04-04T19:49:35.236" v="28" actId="20577"/>
          <ac:spMkLst>
            <pc:docMk/>
            <pc:sldMk cId="1824166533" sldId="21931"/>
            <ac:spMk id="3" creationId="{24BCD3A7-B3D0-340E-A284-A31E8E1C664A}"/>
          </ac:spMkLst>
        </pc:spChg>
      </pc:sldChg>
      <pc:sldChg chg="add del replId">
        <pc:chgData name="Trowbridge, Alexander G" userId="S::alexander.g.trowbridge@xcelenergy.com::4a52528c-ee91-44e3-9065-987e631057cc" providerId="AD" clId="Web-{B52E9B92-17E7-4E1A-A6D1-D8640C8ACA43}" dt="2024-04-04T19:43:12.603" v="16"/>
        <pc:sldMkLst>
          <pc:docMk/>
          <pc:sldMk cId="2262732559" sldId="21931"/>
        </pc:sldMkLst>
      </pc:sldChg>
      <pc:sldChg chg="add">
        <pc:chgData name="Trowbridge, Alexander G" userId="S::alexander.g.trowbridge@xcelenergy.com::4a52528c-ee91-44e3-9065-987e631057cc" providerId="AD" clId="Web-{B52E9B92-17E7-4E1A-A6D1-D8640C8ACA43}" dt="2024-04-04T20:01:30.796" v="35"/>
        <pc:sldMkLst>
          <pc:docMk/>
          <pc:sldMk cId="804334441" sldId="21932"/>
        </pc:sldMkLst>
      </pc:sldChg>
      <pc:sldChg chg="add">
        <pc:chgData name="Trowbridge, Alexander G" userId="S::alexander.g.trowbridge@xcelenergy.com::4a52528c-ee91-44e3-9065-987e631057cc" providerId="AD" clId="Web-{B52E9B92-17E7-4E1A-A6D1-D8640C8ACA43}" dt="2024-04-04T20:01:31.030" v="36"/>
        <pc:sldMkLst>
          <pc:docMk/>
          <pc:sldMk cId="162054420" sldId="21933"/>
        </pc:sldMkLst>
      </pc:sldChg>
    </pc:docChg>
  </pc:docChgLst>
  <pc:docChgLst>
    <pc:chgData name="Aldakkour, Jane" userId="S::jane.aldakkour@xcelenergy.com::3976ef24-31d8-44c7-887f-6c02669a9f3e" providerId="AD" clId="Web-{4AB5B7D0-378F-AACC-A1D1-358EE0CDBAD7}"/>
    <pc:docChg chg="addSld delSld modSld sldOrd modSection">
      <pc:chgData name="Aldakkour, Jane" userId="S::jane.aldakkour@xcelenergy.com::3976ef24-31d8-44c7-887f-6c02669a9f3e" providerId="AD" clId="Web-{4AB5B7D0-378F-AACC-A1D1-358EE0CDBAD7}" dt="2024-04-04T19:25:33.372" v="1109"/>
      <pc:docMkLst>
        <pc:docMk/>
      </pc:docMkLst>
      <pc:sldChg chg="modSp">
        <pc:chgData name="Aldakkour, Jane" userId="S::jane.aldakkour@xcelenergy.com::3976ef24-31d8-44c7-887f-6c02669a9f3e" providerId="AD" clId="Web-{4AB5B7D0-378F-AACC-A1D1-358EE0CDBAD7}" dt="2024-04-04T15:25:48.616" v="69" actId="20577"/>
        <pc:sldMkLst>
          <pc:docMk/>
          <pc:sldMk cId="3197666065" sldId="281"/>
        </pc:sldMkLst>
        <pc:spChg chg="mod">
          <ac:chgData name="Aldakkour, Jane" userId="S::jane.aldakkour@xcelenergy.com::3976ef24-31d8-44c7-887f-6c02669a9f3e" providerId="AD" clId="Web-{4AB5B7D0-378F-AACC-A1D1-358EE0CDBAD7}" dt="2024-04-04T15:25:48.616" v="69" actId="20577"/>
          <ac:spMkLst>
            <pc:docMk/>
            <pc:sldMk cId="3197666065" sldId="281"/>
            <ac:spMk id="13" creationId="{F125CAB5-6993-4B01-95B6-185526BE288A}"/>
          </ac:spMkLst>
        </pc:spChg>
      </pc:sldChg>
      <pc:sldChg chg="addSp delSp modSp modCm">
        <pc:chgData name="Aldakkour, Jane" userId="S::jane.aldakkour@xcelenergy.com::3976ef24-31d8-44c7-887f-6c02669a9f3e" providerId="AD" clId="Web-{4AB5B7D0-378F-AACC-A1D1-358EE0CDBAD7}" dt="2024-04-04T16:15:37.301" v="950"/>
        <pc:sldMkLst>
          <pc:docMk/>
          <pc:sldMk cId="2672530474" sldId="349"/>
        </pc:sldMkLst>
        <pc:spChg chg="mod">
          <ac:chgData name="Aldakkour, Jane" userId="S::jane.aldakkour@xcelenergy.com::3976ef24-31d8-44c7-887f-6c02669a9f3e" providerId="AD" clId="Web-{4AB5B7D0-378F-AACC-A1D1-358EE0CDBAD7}" dt="2024-04-04T16:15:20.582" v="947" actId="14100"/>
          <ac:spMkLst>
            <pc:docMk/>
            <pc:sldMk cId="2672530474" sldId="349"/>
            <ac:spMk id="3" creationId="{3D2B7E22-FD51-488F-8B48-4DD2188E8247}"/>
          </ac:spMkLst>
        </pc:spChg>
        <pc:spChg chg="mod">
          <ac:chgData name="Aldakkour, Jane" userId="S::jane.aldakkour@xcelenergy.com::3976ef24-31d8-44c7-887f-6c02669a9f3e" providerId="AD" clId="Web-{4AB5B7D0-378F-AACC-A1D1-358EE0CDBAD7}" dt="2024-04-04T16:15:10.988" v="946" actId="1076"/>
          <ac:spMkLst>
            <pc:docMk/>
            <pc:sldMk cId="2672530474" sldId="349"/>
            <ac:spMk id="4" creationId="{4347002C-4A80-4883-BCBA-ECC859BE3313}"/>
          </ac:spMkLst>
        </pc:spChg>
        <pc:spChg chg="del">
          <ac:chgData name="Aldakkour, Jane" userId="S::jane.aldakkour@xcelenergy.com::3976ef24-31d8-44c7-887f-6c02669a9f3e" providerId="AD" clId="Web-{4AB5B7D0-378F-AACC-A1D1-358EE0CDBAD7}" dt="2024-04-04T16:14:06.376" v="932"/>
          <ac:spMkLst>
            <pc:docMk/>
            <pc:sldMk cId="2672530474" sldId="349"/>
            <ac:spMk id="5" creationId="{1B3E502A-1545-4C0A-8841-177EC08BCF91}"/>
          </ac:spMkLst>
        </pc:spChg>
        <pc:spChg chg="del mod">
          <ac:chgData name="Aldakkour, Jane" userId="S::jane.aldakkour@xcelenergy.com::3976ef24-31d8-44c7-887f-6c02669a9f3e" providerId="AD" clId="Web-{4AB5B7D0-378F-AACC-A1D1-358EE0CDBAD7}" dt="2024-04-04T16:14:14.783" v="934"/>
          <ac:spMkLst>
            <pc:docMk/>
            <pc:sldMk cId="2672530474" sldId="349"/>
            <ac:spMk id="6" creationId="{A2F0AF4D-331D-4D2D-9C18-E89AF7488F30}"/>
          </ac:spMkLst>
        </pc:spChg>
        <pc:spChg chg="add del mod">
          <ac:chgData name="Aldakkour, Jane" userId="S::jane.aldakkour@xcelenergy.com::3976ef24-31d8-44c7-887f-6c02669a9f3e" providerId="AD" clId="Web-{4AB5B7D0-378F-AACC-A1D1-358EE0CDBAD7}" dt="2024-04-04T16:14:10.892" v="933"/>
          <ac:spMkLst>
            <pc:docMk/>
            <pc:sldMk cId="2672530474" sldId="349"/>
            <ac:spMk id="10" creationId="{6324D8BA-461A-5A81-A8DD-6E489F0530DE}"/>
          </ac:spMkLst>
        </pc:spChg>
        <pc:spChg chg="add del mod">
          <ac:chgData name="Aldakkour, Jane" userId="S::jane.aldakkour@xcelenergy.com::3976ef24-31d8-44c7-887f-6c02669a9f3e" providerId="AD" clId="Web-{4AB5B7D0-378F-AACC-A1D1-358EE0CDBAD7}" dt="2024-04-04T16:14:59.440" v="945" actId="1076"/>
          <ac:spMkLst>
            <pc:docMk/>
            <pc:sldMk cId="2672530474" sldId="349"/>
            <ac:spMk id="12" creationId="{76CAE168-656C-6493-059E-114ED87D24BE}"/>
          </ac:spMkLst>
        </pc:spChg>
      </pc:sldChg>
      <pc:sldChg chg="modSp">
        <pc:chgData name="Aldakkour, Jane" userId="S::jane.aldakkour@xcelenergy.com::3976ef24-31d8-44c7-887f-6c02669a9f3e" providerId="AD" clId="Web-{4AB5B7D0-378F-AACC-A1D1-358EE0CDBAD7}" dt="2024-04-04T16:05:59.127" v="689" actId="20577"/>
        <pc:sldMkLst>
          <pc:docMk/>
          <pc:sldMk cId="4134181688" sldId="350"/>
        </pc:sldMkLst>
        <pc:spChg chg="mod">
          <ac:chgData name="Aldakkour, Jane" userId="S::jane.aldakkour@xcelenergy.com::3976ef24-31d8-44c7-887f-6c02669a9f3e" providerId="AD" clId="Web-{4AB5B7D0-378F-AACC-A1D1-358EE0CDBAD7}" dt="2024-04-04T16:05:59.127" v="689" actId="20577"/>
          <ac:spMkLst>
            <pc:docMk/>
            <pc:sldMk cId="4134181688" sldId="350"/>
            <ac:spMk id="2" creationId="{86269CA1-6697-497D-A63E-48C95A997F6A}"/>
          </ac:spMkLst>
        </pc:spChg>
      </pc:sldChg>
      <pc:sldChg chg="modSp">
        <pc:chgData name="Aldakkour, Jane" userId="S::jane.aldakkour@xcelenergy.com::3976ef24-31d8-44c7-887f-6c02669a9f3e" providerId="AD" clId="Web-{4AB5B7D0-378F-AACC-A1D1-358EE0CDBAD7}" dt="2024-04-04T15:24:22.941" v="58" actId="20577"/>
        <pc:sldMkLst>
          <pc:docMk/>
          <pc:sldMk cId="2758255816" sldId="351"/>
        </pc:sldMkLst>
        <pc:spChg chg="mod">
          <ac:chgData name="Aldakkour, Jane" userId="S::jane.aldakkour@xcelenergy.com::3976ef24-31d8-44c7-887f-6c02669a9f3e" providerId="AD" clId="Web-{4AB5B7D0-378F-AACC-A1D1-358EE0CDBAD7}" dt="2024-04-04T15:24:22.941" v="58" actId="20577"/>
          <ac:spMkLst>
            <pc:docMk/>
            <pc:sldMk cId="2758255816" sldId="351"/>
            <ac:spMk id="13" creationId="{F125CAB5-6993-4B01-95B6-185526BE288A}"/>
          </ac:spMkLst>
        </pc:spChg>
      </pc:sldChg>
      <pc:sldChg chg="ord">
        <pc:chgData name="Aldakkour, Jane" userId="S::jane.aldakkour@xcelenergy.com::3976ef24-31d8-44c7-887f-6c02669a9f3e" providerId="AD" clId="Web-{4AB5B7D0-378F-AACC-A1D1-358EE0CDBAD7}" dt="2024-04-04T19:25:33.372" v="1109"/>
        <pc:sldMkLst>
          <pc:docMk/>
          <pc:sldMk cId="3446334409" sldId="354"/>
        </pc:sldMkLst>
      </pc:sldChg>
      <pc:sldChg chg="modSp">
        <pc:chgData name="Aldakkour, Jane" userId="S::jane.aldakkour@xcelenergy.com::3976ef24-31d8-44c7-887f-6c02669a9f3e" providerId="AD" clId="Web-{4AB5B7D0-378F-AACC-A1D1-358EE0CDBAD7}" dt="2024-04-04T16:06:05.768" v="690" actId="20577"/>
        <pc:sldMkLst>
          <pc:docMk/>
          <pc:sldMk cId="1803458135" sldId="355"/>
        </pc:sldMkLst>
        <pc:spChg chg="mod">
          <ac:chgData name="Aldakkour, Jane" userId="S::jane.aldakkour@xcelenergy.com::3976ef24-31d8-44c7-887f-6c02669a9f3e" providerId="AD" clId="Web-{4AB5B7D0-378F-AACC-A1D1-358EE0CDBAD7}" dt="2024-04-04T16:06:05.768" v="690" actId="20577"/>
          <ac:spMkLst>
            <pc:docMk/>
            <pc:sldMk cId="1803458135" sldId="355"/>
            <ac:spMk id="2" creationId="{86269CA1-6697-497D-A63E-48C95A997F6A}"/>
          </ac:spMkLst>
        </pc:spChg>
      </pc:sldChg>
      <pc:sldChg chg="modSp">
        <pc:chgData name="Aldakkour, Jane" userId="S::jane.aldakkour@xcelenergy.com::3976ef24-31d8-44c7-887f-6c02669a9f3e" providerId="AD" clId="Web-{4AB5B7D0-378F-AACC-A1D1-358EE0CDBAD7}" dt="2024-04-04T16:06:15.831" v="691" actId="20577"/>
        <pc:sldMkLst>
          <pc:docMk/>
          <pc:sldMk cId="1325004911" sldId="356"/>
        </pc:sldMkLst>
        <pc:spChg chg="mod">
          <ac:chgData name="Aldakkour, Jane" userId="S::jane.aldakkour@xcelenergy.com::3976ef24-31d8-44c7-887f-6c02669a9f3e" providerId="AD" clId="Web-{4AB5B7D0-378F-AACC-A1D1-358EE0CDBAD7}" dt="2024-04-04T16:06:15.831" v="691" actId="20577"/>
          <ac:spMkLst>
            <pc:docMk/>
            <pc:sldMk cId="1325004911" sldId="356"/>
            <ac:spMk id="2" creationId="{86269CA1-6697-497D-A63E-48C95A997F6A}"/>
          </ac:spMkLst>
        </pc:spChg>
      </pc:sldChg>
      <pc:sldChg chg="modSp ord">
        <pc:chgData name="Aldakkour, Jane" userId="S::jane.aldakkour@xcelenergy.com::3976ef24-31d8-44c7-887f-6c02669a9f3e" providerId="AD" clId="Web-{4AB5B7D0-378F-AACC-A1D1-358EE0CDBAD7}" dt="2024-04-04T18:24:13.684" v="1108" actId="20577"/>
        <pc:sldMkLst>
          <pc:docMk/>
          <pc:sldMk cId="3581844523" sldId="21915"/>
        </pc:sldMkLst>
        <pc:spChg chg="mod">
          <ac:chgData name="Aldakkour, Jane" userId="S::jane.aldakkour@xcelenergy.com::3976ef24-31d8-44c7-887f-6c02669a9f3e" providerId="AD" clId="Web-{4AB5B7D0-378F-AACC-A1D1-358EE0CDBAD7}" dt="2024-04-04T18:24:13.684" v="1108" actId="20577"/>
          <ac:spMkLst>
            <pc:docMk/>
            <pc:sldMk cId="3581844523" sldId="21915"/>
            <ac:spMk id="3" creationId="{30F12219-BDE3-4F04-8AEE-C6F616A7AB5A}"/>
          </ac:spMkLst>
        </pc:spChg>
      </pc:sldChg>
      <pc:sldChg chg="modSp">
        <pc:chgData name="Aldakkour, Jane" userId="S::jane.aldakkour@xcelenergy.com::3976ef24-31d8-44c7-887f-6c02669a9f3e" providerId="AD" clId="Web-{4AB5B7D0-378F-AACC-A1D1-358EE0CDBAD7}" dt="2024-04-04T16:05:53.846" v="688" actId="20577"/>
        <pc:sldMkLst>
          <pc:docMk/>
          <pc:sldMk cId="875498699" sldId="21917"/>
        </pc:sldMkLst>
        <pc:spChg chg="mod">
          <ac:chgData name="Aldakkour, Jane" userId="S::jane.aldakkour@xcelenergy.com::3976ef24-31d8-44c7-887f-6c02669a9f3e" providerId="AD" clId="Web-{4AB5B7D0-378F-AACC-A1D1-358EE0CDBAD7}" dt="2024-04-04T16:05:53.846" v="688" actId="20577"/>
          <ac:spMkLst>
            <pc:docMk/>
            <pc:sldMk cId="875498699" sldId="21917"/>
            <ac:spMk id="2" creationId="{86269CA1-6697-497D-A63E-48C95A997F6A}"/>
          </ac:spMkLst>
        </pc:spChg>
      </pc:sldChg>
      <pc:sldChg chg="addSp delSp modSp modCm">
        <pc:chgData name="Aldakkour, Jane" userId="S::jane.aldakkour@xcelenergy.com::3976ef24-31d8-44c7-887f-6c02669a9f3e" providerId="AD" clId="Web-{4AB5B7D0-378F-AACC-A1D1-358EE0CDBAD7}" dt="2024-04-04T16:47:59.657" v="966"/>
        <pc:sldMkLst>
          <pc:docMk/>
          <pc:sldMk cId="790999510" sldId="21919"/>
        </pc:sldMkLst>
        <pc:spChg chg="add del mod">
          <ac:chgData name="Aldakkour, Jane" userId="S::jane.aldakkour@xcelenergy.com::3976ef24-31d8-44c7-887f-6c02669a9f3e" providerId="AD" clId="Web-{4AB5B7D0-378F-AACC-A1D1-358EE0CDBAD7}" dt="2024-04-04T15:34:27.069" v="125"/>
          <ac:spMkLst>
            <pc:docMk/>
            <pc:sldMk cId="790999510" sldId="21919"/>
            <ac:spMk id="2" creationId="{49BDA31A-630A-6E26-A846-D643BC534046}"/>
          </ac:spMkLst>
        </pc:spChg>
        <pc:spChg chg="add del">
          <ac:chgData name="Aldakkour, Jane" userId="S::jane.aldakkour@xcelenergy.com::3976ef24-31d8-44c7-887f-6c02669a9f3e" providerId="AD" clId="Web-{4AB5B7D0-378F-AACC-A1D1-358EE0CDBAD7}" dt="2024-04-04T16:47:59.657" v="966"/>
          <ac:spMkLst>
            <pc:docMk/>
            <pc:sldMk cId="790999510" sldId="21919"/>
            <ac:spMk id="3" creationId="{CDE47E04-D9B0-A19A-B625-E94D51FCC1AB}"/>
          </ac:spMkLst>
        </pc:spChg>
        <pc:picChg chg="mod">
          <ac:chgData name="Aldakkour, Jane" userId="S::jane.aldakkour@xcelenergy.com::3976ef24-31d8-44c7-887f-6c02669a9f3e" providerId="AD" clId="Web-{4AB5B7D0-378F-AACC-A1D1-358EE0CDBAD7}" dt="2024-04-04T15:34:23.866" v="124" actId="1076"/>
          <ac:picMkLst>
            <pc:docMk/>
            <pc:sldMk cId="790999510" sldId="21919"/>
            <ac:picMk id="11" creationId="{1BEE5278-5290-43FA-8FBF-843728E0DA4F}"/>
          </ac:picMkLst>
        </pc:picChg>
      </pc:sldChg>
      <pc:sldChg chg="addSp delSp modSp new">
        <pc:chgData name="Aldakkour, Jane" userId="S::jane.aldakkour@xcelenergy.com::3976ef24-31d8-44c7-887f-6c02669a9f3e" providerId="AD" clId="Web-{4AB5B7D0-378F-AACC-A1D1-358EE0CDBAD7}" dt="2024-04-04T16:16:08.333" v="955" actId="20577"/>
        <pc:sldMkLst>
          <pc:docMk/>
          <pc:sldMk cId="494093272" sldId="21922"/>
        </pc:sldMkLst>
        <pc:spChg chg="del">
          <ac:chgData name="Aldakkour, Jane" userId="S::jane.aldakkour@xcelenergy.com::3976ef24-31d8-44c7-887f-6c02669a9f3e" providerId="AD" clId="Web-{4AB5B7D0-378F-AACC-A1D1-358EE0CDBAD7}" dt="2024-04-04T15:22:20.094" v="20"/>
          <ac:spMkLst>
            <pc:docMk/>
            <pc:sldMk cId="494093272" sldId="21922"/>
            <ac:spMk id="2" creationId="{E1C26FA0-F906-029A-A6F4-73EBBFACA87A}"/>
          </ac:spMkLst>
        </pc:spChg>
        <pc:spChg chg="mod">
          <ac:chgData name="Aldakkour, Jane" userId="S::jane.aldakkour@xcelenergy.com::3976ef24-31d8-44c7-887f-6c02669a9f3e" providerId="AD" clId="Web-{4AB5B7D0-378F-AACC-A1D1-358EE0CDBAD7}" dt="2024-04-04T16:15:50.317" v="951" actId="1076"/>
          <ac:spMkLst>
            <pc:docMk/>
            <pc:sldMk cId="494093272" sldId="21922"/>
            <ac:spMk id="3" creationId="{68FB64A5-6480-1267-2724-C5A674E69BA4}"/>
          </ac:spMkLst>
        </pc:spChg>
        <pc:spChg chg="mod">
          <ac:chgData name="Aldakkour, Jane" userId="S::jane.aldakkour@xcelenergy.com::3976ef24-31d8-44c7-887f-6c02669a9f3e" providerId="AD" clId="Web-{4AB5B7D0-378F-AACC-A1D1-358EE0CDBAD7}" dt="2024-04-04T16:16:02.099" v="954" actId="20577"/>
          <ac:spMkLst>
            <pc:docMk/>
            <pc:sldMk cId="494093272" sldId="21922"/>
            <ac:spMk id="4" creationId="{8C8914FA-0615-30E1-A556-2B7C3B93ABCB}"/>
          </ac:spMkLst>
        </pc:spChg>
        <pc:spChg chg="del mod">
          <ac:chgData name="Aldakkour, Jane" userId="S::jane.aldakkour@xcelenergy.com::3976ef24-31d8-44c7-887f-6c02669a9f3e" providerId="AD" clId="Web-{4AB5B7D0-378F-AACC-A1D1-358EE0CDBAD7}" dt="2024-04-04T15:22:58.736" v="49"/>
          <ac:spMkLst>
            <pc:docMk/>
            <pc:sldMk cId="494093272" sldId="21922"/>
            <ac:spMk id="5" creationId="{DA52D384-F1A3-F34D-14CC-1E054B826995}"/>
          </ac:spMkLst>
        </pc:spChg>
        <pc:spChg chg="mod">
          <ac:chgData name="Aldakkour, Jane" userId="S::jane.aldakkour@xcelenergy.com::3976ef24-31d8-44c7-887f-6c02669a9f3e" providerId="AD" clId="Web-{4AB5B7D0-378F-AACC-A1D1-358EE0CDBAD7}" dt="2024-04-04T16:16:08.333" v="955" actId="20577"/>
          <ac:spMkLst>
            <pc:docMk/>
            <pc:sldMk cId="494093272" sldId="21922"/>
            <ac:spMk id="6" creationId="{AF4C4FC1-1126-4909-3635-D9CAA01247CB}"/>
          </ac:spMkLst>
        </pc:spChg>
        <pc:spChg chg="del">
          <ac:chgData name="Aldakkour, Jane" userId="S::jane.aldakkour@xcelenergy.com::3976ef24-31d8-44c7-887f-6c02669a9f3e" providerId="AD" clId="Web-{4AB5B7D0-378F-AACC-A1D1-358EE0CDBAD7}" dt="2024-04-04T16:06:55.848" v="696"/>
          <ac:spMkLst>
            <pc:docMk/>
            <pc:sldMk cId="494093272" sldId="21922"/>
            <ac:spMk id="8" creationId="{3FA13459-286D-617C-0091-C5B1CD2B42F6}"/>
          </ac:spMkLst>
        </pc:spChg>
        <pc:spChg chg="add del mod">
          <ac:chgData name="Aldakkour, Jane" userId="S::jane.aldakkour@xcelenergy.com::3976ef24-31d8-44c7-887f-6c02669a9f3e" providerId="AD" clId="Web-{4AB5B7D0-378F-AACC-A1D1-358EE0CDBAD7}" dt="2024-04-04T15:23:09.064" v="54"/>
          <ac:spMkLst>
            <pc:docMk/>
            <pc:sldMk cId="494093272" sldId="21922"/>
            <ac:spMk id="11" creationId="{FAAF1501-D752-7182-B103-ED9050797BBF}"/>
          </ac:spMkLst>
        </pc:spChg>
      </pc:sldChg>
      <pc:sldChg chg="modSp add ord replId">
        <pc:chgData name="Aldakkour, Jane" userId="S::jane.aldakkour@xcelenergy.com::3976ef24-31d8-44c7-887f-6c02669a9f3e" providerId="AD" clId="Web-{4AB5B7D0-378F-AACC-A1D1-358EE0CDBAD7}" dt="2024-04-04T16:05:44.205" v="687" actId="20577"/>
        <pc:sldMkLst>
          <pc:docMk/>
          <pc:sldMk cId="1911074570" sldId="21923"/>
        </pc:sldMkLst>
        <pc:spChg chg="mod">
          <ac:chgData name="Aldakkour, Jane" userId="S::jane.aldakkour@xcelenergy.com::3976ef24-31d8-44c7-887f-6c02669a9f3e" providerId="AD" clId="Web-{4AB5B7D0-378F-AACC-A1D1-358EE0CDBAD7}" dt="2024-04-04T16:05:44.205" v="687" actId="20577"/>
          <ac:spMkLst>
            <pc:docMk/>
            <pc:sldMk cId="1911074570" sldId="21923"/>
            <ac:spMk id="2" creationId="{86269CA1-6697-497D-A63E-48C95A997F6A}"/>
          </ac:spMkLst>
        </pc:spChg>
      </pc:sldChg>
      <pc:sldChg chg="addSp delSp modSp add replId delCm modNotes">
        <pc:chgData name="Aldakkour, Jane" userId="S::jane.aldakkour@xcelenergy.com::3976ef24-31d8-44c7-887f-6c02669a9f3e" providerId="AD" clId="Web-{4AB5B7D0-378F-AACC-A1D1-358EE0CDBAD7}" dt="2024-04-04T16:52:38.963" v="1041" actId="14100"/>
        <pc:sldMkLst>
          <pc:docMk/>
          <pc:sldMk cId="1929710277" sldId="21924"/>
        </pc:sldMkLst>
        <pc:spChg chg="add mod">
          <ac:chgData name="Aldakkour, Jane" userId="S::jane.aldakkour@xcelenergy.com::3976ef24-31d8-44c7-887f-6c02669a9f3e" providerId="AD" clId="Web-{4AB5B7D0-378F-AACC-A1D1-358EE0CDBAD7}" dt="2024-04-04T16:52:13.853" v="1009" actId="1076"/>
          <ac:spMkLst>
            <pc:docMk/>
            <pc:sldMk cId="1929710277" sldId="21924"/>
            <ac:spMk id="2" creationId="{6D9E2E0C-67C9-CC1E-DBCC-E721AD101C7B}"/>
          </ac:spMkLst>
        </pc:spChg>
        <pc:spChg chg="add del">
          <ac:chgData name="Aldakkour, Jane" userId="S::jane.aldakkour@xcelenergy.com::3976ef24-31d8-44c7-887f-6c02669a9f3e" providerId="AD" clId="Web-{4AB5B7D0-378F-AACC-A1D1-358EE0CDBAD7}" dt="2024-04-04T16:51:54.883" v="1002"/>
          <ac:spMkLst>
            <pc:docMk/>
            <pc:sldMk cId="1929710277" sldId="21924"/>
            <ac:spMk id="5" creationId="{E75EFF2E-69D8-4429-98D0-2659A726B535}"/>
          </ac:spMkLst>
        </pc:spChg>
        <pc:spChg chg="mod">
          <ac:chgData name="Aldakkour, Jane" userId="S::jane.aldakkour@xcelenergy.com::3976ef24-31d8-44c7-887f-6c02669a9f3e" providerId="AD" clId="Web-{4AB5B7D0-378F-AACC-A1D1-358EE0CDBAD7}" dt="2024-04-04T16:52:38.963" v="1041" actId="14100"/>
          <ac:spMkLst>
            <pc:docMk/>
            <pc:sldMk cId="1929710277" sldId="21924"/>
            <ac:spMk id="7" creationId="{6AE46E6E-B782-44B5-949C-AF8A6F5C86F7}"/>
          </ac:spMkLst>
        </pc:spChg>
        <pc:spChg chg="add del mod">
          <ac:chgData name="Aldakkour, Jane" userId="S::jane.aldakkour@xcelenergy.com::3976ef24-31d8-44c7-887f-6c02669a9f3e" providerId="AD" clId="Web-{4AB5B7D0-378F-AACC-A1D1-358EE0CDBAD7}" dt="2024-04-04T16:52:20.259" v="1028"/>
          <ac:spMkLst>
            <pc:docMk/>
            <pc:sldMk cId="1929710277" sldId="21924"/>
            <ac:spMk id="9" creationId="{2E02A11F-757E-4612-BFE6-07A85C18DEE5}"/>
          </ac:spMkLst>
        </pc:spChg>
      </pc:sldChg>
      <pc:sldChg chg="new del">
        <pc:chgData name="Aldakkour, Jane" userId="S::jane.aldakkour@xcelenergy.com::3976ef24-31d8-44c7-887f-6c02669a9f3e" providerId="AD" clId="Web-{4AB5B7D0-378F-AACC-A1D1-358EE0CDBAD7}" dt="2024-04-04T15:32:05.049" v="82"/>
        <pc:sldMkLst>
          <pc:docMk/>
          <pc:sldMk cId="2275879007" sldId="21924"/>
        </pc:sldMkLst>
      </pc:sldChg>
      <pc:sldChg chg="addSp delSp modSp add replId">
        <pc:chgData name="Aldakkour, Jane" userId="S::jane.aldakkour@xcelenergy.com::3976ef24-31d8-44c7-887f-6c02669a9f3e" providerId="AD" clId="Web-{4AB5B7D0-378F-AACC-A1D1-358EE0CDBAD7}" dt="2024-04-04T18:22:45.995" v="1068" actId="14100"/>
        <pc:sldMkLst>
          <pc:docMk/>
          <pc:sldMk cId="838867004" sldId="21925"/>
        </pc:sldMkLst>
        <pc:spChg chg="del">
          <ac:chgData name="Aldakkour, Jane" userId="S::jane.aldakkour@xcelenergy.com::3976ef24-31d8-44c7-887f-6c02669a9f3e" providerId="AD" clId="Web-{4AB5B7D0-378F-AACC-A1D1-358EE0CDBAD7}" dt="2024-04-04T15:57:10.720" v="644"/>
          <ac:spMkLst>
            <pc:docMk/>
            <pc:sldMk cId="838867004" sldId="21925"/>
            <ac:spMk id="2" creationId="{6D9E2E0C-67C9-CC1E-DBCC-E721AD101C7B}"/>
          </ac:spMkLst>
        </pc:spChg>
        <pc:spChg chg="del mod">
          <ac:chgData name="Aldakkour, Jane" userId="S::jane.aldakkour@xcelenergy.com::3976ef24-31d8-44c7-887f-6c02669a9f3e" providerId="AD" clId="Web-{4AB5B7D0-378F-AACC-A1D1-358EE0CDBAD7}" dt="2024-04-04T18:22:03.620" v="1059"/>
          <ac:spMkLst>
            <pc:docMk/>
            <pc:sldMk cId="838867004" sldId="21925"/>
            <ac:spMk id="7" creationId="{6AE46E6E-B782-44B5-949C-AF8A6F5C86F7}"/>
          </ac:spMkLst>
        </pc:spChg>
        <pc:spChg chg="add del mod">
          <ac:chgData name="Aldakkour, Jane" userId="S::jane.aldakkour@xcelenergy.com::3976ef24-31d8-44c7-887f-6c02669a9f3e" providerId="AD" clId="Web-{4AB5B7D0-378F-AACC-A1D1-358EE0CDBAD7}" dt="2024-04-04T18:22:11.963" v="1061"/>
          <ac:spMkLst>
            <pc:docMk/>
            <pc:sldMk cId="838867004" sldId="21925"/>
            <ac:spMk id="8" creationId="{D300C94F-FB92-5AD9-7F40-0D8CC67B9251}"/>
          </ac:spMkLst>
        </pc:spChg>
        <pc:spChg chg="add del mod">
          <ac:chgData name="Aldakkour, Jane" userId="S::jane.aldakkour@xcelenergy.com::3976ef24-31d8-44c7-887f-6c02669a9f3e" providerId="AD" clId="Web-{4AB5B7D0-378F-AACC-A1D1-358EE0CDBAD7}" dt="2024-04-04T15:59:24.146" v="656"/>
          <ac:spMkLst>
            <pc:docMk/>
            <pc:sldMk cId="838867004" sldId="21925"/>
            <ac:spMk id="10" creationId="{341B92CF-CA0B-DD15-D181-AC2F1EE77F62}"/>
          </ac:spMkLst>
        </pc:spChg>
        <pc:picChg chg="add mod">
          <ac:chgData name="Aldakkour, Jane" userId="S::jane.aldakkour@xcelenergy.com::3976ef24-31d8-44c7-887f-6c02669a9f3e" providerId="AD" clId="Web-{4AB5B7D0-378F-AACC-A1D1-358EE0CDBAD7}" dt="2024-04-04T18:22:39.933" v="1066" actId="14100"/>
          <ac:picMkLst>
            <pc:docMk/>
            <pc:sldMk cId="838867004" sldId="21925"/>
            <ac:picMk id="3" creationId="{FF402734-F0C3-1D17-0C6F-1F723E6574AA}"/>
          </ac:picMkLst>
        </pc:picChg>
        <pc:picChg chg="add mod">
          <ac:chgData name="Aldakkour, Jane" userId="S::jane.aldakkour@xcelenergy.com::3976ef24-31d8-44c7-887f-6c02669a9f3e" providerId="AD" clId="Web-{4AB5B7D0-378F-AACC-A1D1-358EE0CDBAD7}" dt="2024-04-04T18:22:45.995" v="1068" actId="14100"/>
          <ac:picMkLst>
            <pc:docMk/>
            <pc:sldMk cId="838867004" sldId="21925"/>
            <ac:picMk id="6" creationId="{D2F16588-DC23-A746-E943-4E3C32B1C627}"/>
          </ac:picMkLst>
        </pc:picChg>
        <pc:picChg chg="del">
          <ac:chgData name="Aldakkour, Jane" userId="S::jane.aldakkour@xcelenergy.com::3976ef24-31d8-44c7-887f-6c02669a9f3e" providerId="AD" clId="Web-{4AB5B7D0-378F-AACC-A1D1-358EE0CDBAD7}" dt="2024-04-04T15:59:20.459" v="654"/>
          <ac:picMkLst>
            <pc:docMk/>
            <pc:sldMk cId="838867004" sldId="21925"/>
            <ac:picMk id="11" creationId="{1BEE5278-5290-43FA-8FBF-843728E0DA4F}"/>
          </ac:picMkLst>
        </pc:picChg>
      </pc:sldChg>
      <pc:sldChg chg="add del replId">
        <pc:chgData name="Aldakkour, Jane" userId="S::jane.aldakkour@xcelenergy.com::3976ef24-31d8-44c7-887f-6c02669a9f3e" providerId="AD" clId="Web-{4AB5B7D0-378F-AACC-A1D1-358EE0CDBAD7}" dt="2024-04-04T15:57:24.533" v="646"/>
        <pc:sldMkLst>
          <pc:docMk/>
          <pc:sldMk cId="2912637759" sldId="21926"/>
        </pc:sldMkLst>
      </pc:sldChg>
      <pc:sldChg chg="delSp add del replId">
        <pc:chgData name="Aldakkour, Jane" userId="S::jane.aldakkour@xcelenergy.com::3976ef24-31d8-44c7-887f-6c02669a9f3e" providerId="AD" clId="Web-{4AB5B7D0-378F-AACC-A1D1-358EE0CDBAD7}" dt="2024-04-04T16:05:15.048" v="684"/>
        <pc:sldMkLst>
          <pc:docMk/>
          <pc:sldMk cId="3362611096" sldId="21926"/>
        </pc:sldMkLst>
        <pc:picChg chg="del">
          <ac:chgData name="Aldakkour, Jane" userId="S::jane.aldakkour@xcelenergy.com::3976ef24-31d8-44c7-887f-6c02669a9f3e" providerId="AD" clId="Web-{4AB5B7D0-378F-AACC-A1D1-358EE0CDBAD7}" dt="2024-04-04T15:59:58.616" v="666"/>
          <ac:picMkLst>
            <pc:docMk/>
            <pc:sldMk cId="3362611096" sldId="21926"/>
            <ac:picMk id="3" creationId="{FF402734-F0C3-1D17-0C6F-1F723E6574AA}"/>
          </ac:picMkLst>
        </pc:picChg>
        <pc:picChg chg="del">
          <ac:chgData name="Aldakkour, Jane" userId="S::jane.aldakkour@xcelenergy.com::3976ef24-31d8-44c7-887f-6c02669a9f3e" providerId="AD" clId="Web-{4AB5B7D0-378F-AACC-A1D1-358EE0CDBAD7}" dt="2024-04-04T16:00:00.147" v="667"/>
          <ac:picMkLst>
            <pc:docMk/>
            <pc:sldMk cId="3362611096" sldId="21926"/>
            <ac:picMk id="6" creationId="{D2F16588-DC23-A746-E943-4E3C32B1C627}"/>
          </ac:picMkLst>
        </pc:picChg>
      </pc:sldChg>
      <pc:sldChg chg="addSp delSp modSp add del replId">
        <pc:chgData name="Aldakkour, Jane" userId="S::jane.aldakkour@xcelenergy.com::3976ef24-31d8-44c7-887f-6c02669a9f3e" providerId="AD" clId="Web-{4AB5B7D0-378F-AACC-A1D1-358EE0CDBAD7}" dt="2024-04-04T16:05:29.782" v="685"/>
        <pc:sldMkLst>
          <pc:docMk/>
          <pc:sldMk cId="3576690014" sldId="21927"/>
        </pc:sldMkLst>
        <pc:picChg chg="add del mod">
          <ac:chgData name="Aldakkour, Jane" userId="S::jane.aldakkour@xcelenergy.com::3976ef24-31d8-44c7-887f-6c02669a9f3e" providerId="AD" clId="Web-{4AB5B7D0-378F-AACC-A1D1-358EE0CDBAD7}" dt="2024-04-04T16:02:07.870" v="671"/>
          <ac:picMkLst>
            <pc:docMk/>
            <pc:sldMk cId="3576690014" sldId="21927"/>
            <ac:picMk id="2" creationId="{1E330E8A-B179-91D0-1E70-F306A41C02D5}"/>
          </ac:picMkLst>
        </pc:picChg>
        <pc:picChg chg="del">
          <ac:chgData name="Aldakkour, Jane" userId="S::jane.aldakkour@xcelenergy.com::3976ef24-31d8-44c7-887f-6c02669a9f3e" providerId="AD" clId="Web-{4AB5B7D0-378F-AACC-A1D1-358EE0CDBAD7}" dt="2024-04-04T16:00:02.351" v="668"/>
          <ac:picMkLst>
            <pc:docMk/>
            <pc:sldMk cId="3576690014" sldId="21927"/>
            <ac:picMk id="3" creationId="{FF402734-F0C3-1D17-0C6F-1F723E6574AA}"/>
          </ac:picMkLst>
        </pc:picChg>
        <pc:picChg chg="del">
          <ac:chgData name="Aldakkour, Jane" userId="S::jane.aldakkour@xcelenergy.com::3976ef24-31d8-44c7-887f-6c02669a9f3e" providerId="AD" clId="Web-{4AB5B7D0-378F-AACC-A1D1-358EE0CDBAD7}" dt="2024-04-04T16:00:03.788" v="669"/>
          <ac:picMkLst>
            <pc:docMk/>
            <pc:sldMk cId="3576690014" sldId="21927"/>
            <ac:picMk id="6" creationId="{D2F16588-DC23-A746-E943-4E3C32B1C627}"/>
          </ac:picMkLst>
        </pc:picChg>
        <pc:picChg chg="add mod">
          <ac:chgData name="Aldakkour, Jane" userId="S::jane.aldakkour@xcelenergy.com::3976ef24-31d8-44c7-887f-6c02669a9f3e" providerId="AD" clId="Web-{4AB5B7D0-378F-AACC-A1D1-358EE0CDBAD7}" dt="2024-04-04T16:05:12.454" v="683" actId="14100"/>
          <ac:picMkLst>
            <pc:docMk/>
            <pc:sldMk cId="3576690014" sldId="21927"/>
            <ac:picMk id="8" creationId="{DCD396A9-E1CF-3802-A653-9AEAC730392D}"/>
          </ac:picMkLst>
        </pc:picChg>
      </pc:sldChg>
      <pc:sldChg chg="addSp delSp modSp add replId">
        <pc:chgData name="Aldakkour, Jane" userId="S::jane.aldakkour@xcelenergy.com::3976ef24-31d8-44c7-887f-6c02669a9f3e" providerId="AD" clId="Web-{4AB5B7D0-378F-AACC-A1D1-358EE0CDBAD7}" dt="2024-04-04T18:23:29.277" v="1074" actId="14100"/>
        <pc:sldMkLst>
          <pc:docMk/>
          <pc:sldMk cId="3341779097" sldId="21928"/>
        </pc:sldMkLst>
        <pc:spChg chg="add del mod">
          <ac:chgData name="Aldakkour, Jane" userId="S::jane.aldakkour@xcelenergy.com::3976ef24-31d8-44c7-887f-6c02669a9f3e" providerId="AD" clId="Web-{4AB5B7D0-378F-AACC-A1D1-358EE0CDBAD7}" dt="2024-04-04T18:23:24.996" v="1073"/>
          <ac:spMkLst>
            <pc:docMk/>
            <pc:sldMk cId="3341779097" sldId="21928"/>
            <ac:spMk id="6" creationId="{EA5F03F4-EF08-8934-B72A-82627A387DFD}"/>
          </ac:spMkLst>
        </pc:spChg>
        <pc:spChg chg="del">
          <ac:chgData name="Aldakkour, Jane" userId="S::jane.aldakkour@xcelenergy.com::3976ef24-31d8-44c7-887f-6c02669a9f3e" providerId="AD" clId="Web-{4AB5B7D0-378F-AACC-A1D1-358EE0CDBAD7}" dt="2024-04-04T18:23:22.620" v="1072"/>
          <ac:spMkLst>
            <pc:docMk/>
            <pc:sldMk cId="3341779097" sldId="21928"/>
            <ac:spMk id="7" creationId="{6AE46E6E-B782-44B5-949C-AF8A6F5C86F7}"/>
          </ac:spMkLst>
        </pc:spChg>
        <pc:spChg chg="del">
          <ac:chgData name="Aldakkour, Jane" userId="S::jane.aldakkour@xcelenergy.com::3976ef24-31d8-44c7-887f-6c02669a9f3e" providerId="AD" clId="Web-{4AB5B7D0-378F-AACC-A1D1-358EE0CDBAD7}" dt="2024-04-04T16:04:13.077" v="678"/>
          <ac:spMkLst>
            <pc:docMk/>
            <pc:sldMk cId="3341779097" sldId="21928"/>
            <ac:spMk id="9" creationId="{2E02A11F-757E-4612-BFE6-07A85C18DEE5}"/>
          </ac:spMkLst>
        </pc:spChg>
        <pc:picChg chg="add mod">
          <ac:chgData name="Aldakkour, Jane" userId="S::jane.aldakkour@xcelenergy.com::3976ef24-31d8-44c7-887f-6c02669a9f3e" providerId="AD" clId="Web-{4AB5B7D0-378F-AACC-A1D1-358EE0CDBAD7}" dt="2024-04-04T18:23:29.277" v="1074" actId="14100"/>
          <ac:picMkLst>
            <pc:docMk/>
            <pc:sldMk cId="3341779097" sldId="21928"/>
            <ac:picMk id="2" creationId="{EB5B6B16-609F-CA4C-B0E6-0E0310E8CAB1}"/>
          </ac:picMkLst>
        </pc:picChg>
        <pc:picChg chg="del">
          <ac:chgData name="Aldakkour, Jane" userId="S::jane.aldakkour@xcelenergy.com::3976ef24-31d8-44c7-887f-6c02669a9f3e" providerId="AD" clId="Web-{4AB5B7D0-378F-AACC-A1D1-358EE0CDBAD7}" dt="2024-04-04T16:04:11.249" v="677"/>
          <ac:picMkLst>
            <pc:docMk/>
            <pc:sldMk cId="3341779097" sldId="21928"/>
            <ac:picMk id="8" creationId="{DCD396A9-E1CF-3802-A653-9AEAC730392D}"/>
          </ac:picMkLst>
        </pc:picChg>
      </pc:sldChg>
      <pc:sldChg chg="addSp delSp modSp new del">
        <pc:chgData name="Aldakkour, Jane" userId="S::jane.aldakkour@xcelenergy.com::3976ef24-31d8-44c7-887f-6c02669a9f3e" providerId="AD" clId="Web-{4AB5B7D0-378F-AACC-A1D1-358EE0CDBAD7}" dt="2024-04-04T18:21:04.853" v="1042"/>
        <pc:sldMkLst>
          <pc:docMk/>
          <pc:sldMk cId="3736225038" sldId="21929"/>
        </pc:sldMkLst>
        <pc:spChg chg="del">
          <ac:chgData name="Aldakkour, Jane" userId="S::jane.aldakkour@xcelenergy.com::3976ef24-31d8-44c7-887f-6c02669a9f3e" providerId="AD" clId="Web-{4AB5B7D0-378F-AACC-A1D1-358EE0CDBAD7}" dt="2024-04-04T16:33:18.474" v="957"/>
          <ac:spMkLst>
            <pc:docMk/>
            <pc:sldMk cId="3736225038" sldId="21929"/>
            <ac:spMk id="2" creationId="{D406DC43-2FBB-FAD6-67F8-6113E4958CB2}"/>
          </ac:spMkLst>
        </pc:spChg>
        <pc:spChg chg="mod">
          <ac:chgData name="Aldakkour, Jane" userId="S::jane.aldakkour@xcelenergy.com::3976ef24-31d8-44c7-887f-6c02669a9f3e" providerId="AD" clId="Web-{4AB5B7D0-378F-AACC-A1D1-358EE0CDBAD7}" dt="2024-04-04T16:33:27.099" v="958" actId="1076"/>
          <ac:spMkLst>
            <pc:docMk/>
            <pc:sldMk cId="3736225038" sldId="21929"/>
            <ac:spMk id="3" creationId="{CE1399BC-0A53-BF63-6C72-A4F2E207FBB3}"/>
          </ac:spMkLst>
        </pc:spChg>
        <pc:spChg chg="mod">
          <ac:chgData name="Aldakkour, Jane" userId="S::jane.aldakkour@xcelenergy.com::3976ef24-31d8-44c7-887f-6c02669a9f3e" providerId="AD" clId="Web-{4AB5B7D0-378F-AACC-A1D1-358EE0CDBAD7}" dt="2024-04-04T16:33:30.881" v="959" actId="1076"/>
          <ac:spMkLst>
            <pc:docMk/>
            <pc:sldMk cId="3736225038" sldId="21929"/>
            <ac:spMk id="4" creationId="{701960A1-6FDA-0AD0-5267-835E4AF4D1DF}"/>
          </ac:spMkLst>
        </pc:spChg>
        <pc:graphicFrameChg chg="add del mod modGraphic">
          <ac:chgData name="Aldakkour, Jane" userId="S::jane.aldakkour@xcelenergy.com::3976ef24-31d8-44c7-887f-6c02669a9f3e" providerId="AD" clId="Web-{4AB5B7D0-378F-AACC-A1D1-358EE0CDBAD7}" dt="2024-04-04T16:41:47.755" v="963"/>
          <ac:graphicFrameMkLst>
            <pc:docMk/>
            <pc:sldMk cId="3736225038" sldId="21929"/>
            <ac:graphicFrameMk id="7" creationId="{50F3FC3A-9BFE-9D33-E089-93FA5DCC25E5}"/>
          </ac:graphicFrameMkLst>
        </pc:graphicFrameChg>
      </pc:sldChg>
    </pc:docChg>
  </pc:docChgLst>
  <pc:docChgLst>
    <pc:chgData name="Aldakkour, Jane" userId="S::jane.aldakkour@xcelenergy.com::3976ef24-31d8-44c7-887f-6c02669a9f3e" providerId="AD" clId="Web-{4FE1E28D-DCB8-48AF-0BC9-85C32BE2F79C}"/>
    <pc:docChg chg="modSld">
      <pc:chgData name="Aldakkour, Jane" userId="S::jane.aldakkour@xcelenergy.com::3976ef24-31d8-44c7-887f-6c02669a9f3e" providerId="AD" clId="Web-{4FE1E28D-DCB8-48AF-0BC9-85C32BE2F79C}" dt="2024-04-17T16:29:50.026" v="35" actId="20577"/>
      <pc:docMkLst>
        <pc:docMk/>
      </pc:docMkLst>
      <pc:sldChg chg="modSp">
        <pc:chgData name="Aldakkour, Jane" userId="S::jane.aldakkour@xcelenergy.com::3976ef24-31d8-44c7-887f-6c02669a9f3e" providerId="AD" clId="Web-{4FE1E28D-DCB8-48AF-0BC9-85C32BE2F79C}" dt="2024-04-17T16:29:50.026" v="35" actId="20577"/>
        <pc:sldMkLst>
          <pc:docMk/>
          <pc:sldMk cId="494093272" sldId="21922"/>
        </pc:sldMkLst>
        <pc:spChg chg="mod">
          <ac:chgData name="Aldakkour, Jane" userId="S::jane.aldakkour@xcelenergy.com::3976ef24-31d8-44c7-887f-6c02669a9f3e" providerId="AD" clId="Web-{4FE1E28D-DCB8-48AF-0BC9-85C32BE2F79C}" dt="2024-04-17T16:29:50.026" v="35" actId="20577"/>
          <ac:spMkLst>
            <pc:docMk/>
            <pc:sldMk cId="494093272" sldId="21922"/>
            <ac:spMk id="4" creationId="{8C8914FA-0615-30E1-A556-2B7C3B93ABCB}"/>
          </ac:spMkLst>
        </pc:spChg>
        <pc:spChg chg="mod">
          <ac:chgData name="Aldakkour, Jane" userId="S::jane.aldakkour@xcelenergy.com::3976ef24-31d8-44c7-887f-6c02669a9f3e" providerId="AD" clId="Web-{4FE1E28D-DCB8-48AF-0BC9-85C32BE2F79C}" dt="2024-04-17T16:29:29.917" v="17" actId="20577"/>
          <ac:spMkLst>
            <pc:docMk/>
            <pc:sldMk cId="494093272" sldId="21922"/>
            <ac:spMk id="6" creationId="{AF4C4FC1-1126-4909-3635-D9CAA01247CB}"/>
          </ac:spMkLst>
        </pc:spChg>
      </pc:sldChg>
    </pc:docChg>
  </pc:docChgLst>
  <pc:docChgLst>
    <pc:chgData name="Aldakkour, Jane" userId="S::jane.aldakkour@xcelenergy.com::3976ef24-31d8-44c7-887f-6c02669a9f3e" providerId="AD" clId="Web-{2EA74BCC-82A1-78D3-63E7-D0A078FCA413}"/>
    <pc:docChg chg="addSld delSld modSld sldOrd modSection">
      <pc:chgData name="Aldakkour, Jane" userId="S::jane.aldakkour@xcelenergy.com::3976ef24-31d8-44c7-887f-6c02669a9f3e" providerId="AD" clId="Web-{2EA74BCC-82A1-78D3-63E7-D0A078FCA413}" dt="2024-04-04T21:56:27.471" v="1546" actId="14100"/>
      <pc:docMkLst>
        <pc:docMk/>
      </pc:docMkLst>
      <pc:sldChg chg="modCm">
        <pc:chgData name="Aldakkour, Jane" userId="S::jane.aldakkour@xcelenergy.com::3976ef24-31d8-44c7-887f-6c02669a9f3e" providerId="AD" clId="Web-{2EA74BCC-82A1-78D3-63E7-D0A078FCA413}" dt="2024-04-04T20:03:13.262" v="1"/>
        <pc:sldMkLst>
          <pc:docMk/>
          <pc:sldMk cId="2129041267" sldId="358"/>
        </pc:sldMkLst>
      </pc:sldChg>
      <pc:sldChg chg="addSp delSp modSp modCm">
        <pc:chgData name="Aldakkour, Jane" userId="S::jane.aldakkour@xcelenergy.com::3976ef24-31d8-44c7-887f-6c02669a9f3e" providerId="AD" clId="Web-{2EA74BCC-82A1-78D3-63E7-D0A078FCA413}" dt="2024-04-04T21:55:58.361" v="1545"/>
        <pc:sldMkLst>
          <pc:docMk/>
          <pc:sldMk cId="3754810854" sldId="21911"/>
        </pc:sldMkLst>
        <pc:graphicFrameChg chg="add mod modGraphic">
          <ac:chgData name="Aldakkour, Jane" userId="S::jane.aldakkour@xcelenergy.com::3976ef24-31d8-44c7-887f-6c02669a9f3e" providerId="AD" clId="Web-{2EA74BCC-82A1-78D3-63E7-D0A078FCA413}" dt="2024-04-04T21:55:52.174" v="1544" actId="1076"/>
          <ac:graphicFrameMkLst>
            <pc:docMk/>
            <pc:sldMk cId="3754810854" sldId="21911"/>
            <ac:graphicFrameMk id="2" creationId="{391C22DE-AE98-92F6-6B86-10BF389FB94D}"/>
          </ac:graphicFrameMkLst>
        </pc:graphicFrameChg>
        <pc:picChg chg="del mod">
          <ac:chgData name="Aldakkour, Jane" userId="S::jane.aldakkour@xcelenergy.com::3976ef24-31d8-44c7-887f-6c02669a9f3e" providerId="AD" clId="Web-{2EA74BCC-82A1-78D3-63E7-D0A078FCA413}" dt="2024-04-04T21:55:21.314" v="1531"/>
          <ac:picMkLst>
            <pc:docMk/>
            <pc:sldMk cId="3754810854" sldId="21911"/>
            <ac:picMk id="8" creationId="{FE5562DC-34B2-9DEC-9C76-616DDCC79186}"/>
          </ac:picMkLst>
        </pc:picChg>
      </pc:sldChg>
      <pc:sldChg chg="addSp delSp modSp ord">
        <pc:chgData name="Aldakkour, Jane" userId="S::jane.aldakkour@xcelenergy.com::3976ef24-31d8-44c7-887f-6c02669a9f3e" providerId="AD" clId="Web-{2EA74BCC-82A1-78D3-63E7-D0A078FCA413}" dt="2024-04-04T21:56:27.471" v="1546" actId="14100"/>
        <pc:sldMkLst>
          <pc:docMk/>
          <pc:sldMk cId="790999510" sldId="21919"/>
        </pc:sldMkLst>
        <pc:spChg chg="add del mod">
          <ac:chgData name="Aldakkour, Jane" userId="S::jane.aldakkour@xcelenergy.com::3976ef24-31d8-44c7-887f-6c02669a9f3e" providerId="AD" clId="Web-{2EA74BCC-82A1-78D3-63E7-D0A078FCA413}" dt="2024-04-04T21:51:29.452" v="1293"/>
          <ac:spMkLst>
            <pc:docMk/>
            <pc:sldMk cId="790999510" sldId="21919"/>
            <ac:spMk id="3" creationId="{3377897A-534E-1CEF-9DDC-35CB1A7259E0}"/>
          </ac:spMkLst>
        </pc:spChg>
        <pc:spChg chg="add mod">
          <ac:chgData name="Aldakkour, Jane" userId="S::jane.aldakkour@xcelenergy.com::3976ef24-31d8-44c7-887f-6c02669a9f3e" providerId="AD" clId="Web-{2EA74BCC-82A1-78D3-63E7-D0A078FCA413}" dt="2024-04-04T21:51:49.218" v="1300"/>
          <ac:spMkLst>
            <pc:docMk/>
            <pc:sldMk cId="790999510" sldId="21919"/>
            <ac:spMk id="6" creationId="{3ECF4236-0A6C-5986-918F-DD1DA9A82F3C}"/>
          </ac:spMkLst>
        </pc:spChg>
        <pc:spChg chg="mod">
          <ac:chgData name="Aldakkour, Jane" userId="S::jane.aldakkour@xcelenergy.com::3976ef24-31d8-44c7-887f-6c02669a9f3e" providerId="AD" clId="Web-{2EA74BCC-82A1-78D3-63E7-D0A078FCA413}" dt="2024-04-04T20:45:35.129" v="961" actId="1076"/>
          <ac:spMkLst>
            <pc:docMk/>
            <pc:sldMk cId="790999510" sldId="21919"/>
            <ac:spMk id="7" creationId="{6AE46E6E-B782-44B5-949C-AF8A6F5C86F7}"/>
          </ac:spMkLst>
        </pc:spChg>
        <pc:spChg chg="add del mod">
          <ac:chgData name="Aldakkour, Jane" userId="S::jane.aldakkour@xcelenergy.com::3976ef24-31d8-44c7-887f-6c02669a9f3e" providerId="AD" clId="Web-{2EA74BCC-82A1-78D3-63E7-D0A078FCA413}" dt="2024-04-04T20:45:28.879" v="959"/>
          <ac:spMkLst>
            <pc:docMk/>
            <pc:sldMk cId="790999510" sldId="21919"/>
            <ac:spMk id="12" creationId="{DF58B143-85FC-3547-A2C2-A75FAAEC2740}"/>
          </ac:spMkLst>
        </pc:spChg>
        <pc:picChg chg="del mod">
          <ac:chgData name="Aldakkour, Jane" userId="S::jane.aldakkour@xcelenergy.com::3976ef24-31d8-44c7-887f-6c02669a9f3e" providerId="AD" clId="Web-{2EA74BCC-82A1-78D3-63E7-D0A078FCA413}" dt="2024-04-04T20:53:22.389" v="1099"/>
          <ac:picMkLst>
            <pc:docMk/>
            <pc:sldMk cId="790999510" sldId="21919"/>
            <ac:picMk id="2" creationId="{5722D678-E1CB-F5CA-363F-8517790D8814}"/>
          </ac:picMkLst>
        </pc:picChg>
        <pc:picChg chg="del mod">
          <ac:chgData name="Aldakkour, Jane" userId="S::jane.aldakkour@xcelenergy.com::3976ef24-31d8-44c7-887f-6c02669a9f3e" providerId="AD" clId="Web-{2EA74BCC-82A1-78D3-63E7-D0A078FCA413}" dt="2024-04-04T20:53:23.826" v="1100"/>
          <ac:picMkLst>
            <pc:docMk/>
            <pc:sldMk cId="790999510" sldId="21919"/>
            <ac:picMk id="3" creationId="{8C8FD6AB-02D4-C799-5F78-A7CA3F2ED4F0}"/>
          </ac:picMkLst>
        </pc:picChg>
        <pc:picChg chg="del mod modCrop">
          <ac:chgData name="Aldakkour, Jane" userId="S::jane.aldakkour@xcelenergy.com::3976ef24-31d8-44c7-887f-6c02669a9f3e" providerId="AD" clId="Web-{2EA74BCC-82A1-78D3-63E7-D0A078FCA413}" dt="2024-04-04T20:52:23.997" v="1080"/>
          <ac:picMkLst>
            <pc:docMk/>
            <pc:sldMk cId="790999510" sldId="21919"/>
            <ac:picMk id="6" creationId="{16361747-832B-ABD8-8A11-0D7581D4CCCE}"/>
          </ac:picMkLst>
        </pc:picChg>
        <pc:picChg chg="add del mod">
          <ac:chgData name="Aldakkour, Jane" userId="S::jane.aldakkour@xcelenergy.com::3976ef24-31d8-44c7-887f-6c02669a9f3e" providerId="AD" clId="Web-{2EA74BCC-82A1-78D3-63E7-D0A078FCA413}" dt="2024-04-04T21:56:27.471" v="1546" actId="14100"/>
          <ac:picMkLst>
            <pc:docMk/>
            <pc:sldMk cId="790999510" sldId="21919"/>
            <ac:picMk id="8" creationId="{B1387210-6863-2E33-94A1-E8FEF308F9D6}"/>
          </ac:picMkLst>
        </pc:picChg>
        <pc:picChg chg="del">
          <ac:chgData name="Aldakkour, Jane" userId="S::jane.aldakkour@xcelenergy.com::3976ef24-31d8-44c7-887f-6c02669a9f3e" providerId="AD" clId="Web-{2EA74BCC-82A1-78D3-63E7-D0A078FCA413}" dt="2024-04-04T20:45:26.769" v="958"/>
          <ac:picMkLst>
            <pc:docMk/>
            <pc:sldMk cId="790999510" sldId="21919"/>
            <ac:picMk id="11" creationId="{1BEE5278-5290-43FA-8FBF-843728E0DA4F}"/>
          </ac:picMkLst>
        </pc:picChg>
        <pc:picChg chg="add mod">
          <ac:chgData name="Aldakkour, Jane" userId="S::jane.aldakkour@xcelenergy.com::3976ef24-31d8-44c7-887f-6c02669a9f3e" providerId="AD" clId="Web-{2EA74BCC-82A1-78D3-63E7-D0A078FCA413}" dt="2024-04-04T21:50:33.342" v="1281" actId="14100"/>
          <ac:picMkLst>
            <pc:docMk/>
            <pc:sldMk cId="790999510" sldId="21919"/>
            <ac:picMk id="14" creationId="{68F1E2FE-E0D6-AD76-1CA8-73DB526970EC}"/>
          </ac:picMkLst>
        </pc:picChg>
      </pc:sldChg>
      <pc:sldChg chg="del">
        <pc:chgData name="Aldakkour, Jane" userId="S::jane.aldakkour@xcelenergy.com::3976ef24-31d8-44c7-887f-6c02669a9f3e" providerId="AD" clId="Web-{2EA74BCC-82A1-78D3-63E7-D0A078FCA413}" dt="2024-04-04T20:34:29.849" v="557"/>
        <pc:sldMkLst>
          <pc:docMk/>
          <pc:sldMk cId="1824166533" sldId="21931"/>
        </pc:sldMkLst>
      </pc:sldChg>
      <pc:sldChg chg="addSp modSp add replId">
        <pc:chgData name="Aldakkour, Jane" userId="S::jane.aldakkour@xcelenergy.com::3976ef24-31d8-44c7-887f-6c02669a9f3e" providerId="AD" clId="Web-{2EA74BCC-82A1-78D3-63E7-D0A078FCA413}" dt="2024-04-04T20:44:31.409" v="957" actId="20577"/>
        <pc:sldMkLst>
          <pc:docMk/>
          <pc:sldMk cId="2591193106" sldId="21934"/>
        </pc:sldMkLst>
        <pc:spChg chg="mod">
          <ac:chgData name="Aldakkour, Jane" userId="S::jane.aldakkour@xcelenergy.com::3976ef24-31d8-44c7-887f-6c02669a9f3e" providerId="AD" clId="Web-{2EA74BCC-82A1-78D3-63E7-D0A078FCA413}" dt="2024-04-04T20:13:15.228" v="28" actId="20577"/>
          <ac:spMkLst>
            <pc:docMk/>
            <pc:sldMk cId="2591193106" sldId="21934"/>
            <ac:spMk id="2" creationId="{D5AE8522-811A-B881-486E-FFF42CA83C15}"/>
          </ac:spMkLst>
        </pc:spChg>
        <pc:spChg chg="mod">
          <ac:chgData name="Aldakkour, Jane" userId="S::jane.aldakkour@xcelenergy.com::3976ef24-31d8-44c7-887f-6c02669a9f3e" providerId="AD" clId="Web-{2EA74BCC-82A1-78D3-63E7-D0A078FCA413}" dt="2024-04-04T20:44:31.409" v="957" actId="20577"/>
          <ac:spMkLst>
            <pc:docMk/>
            <pc:sldMk cId="2591193106" sldId="21934"/>
            <ac:spMk id="3" creationId="{F059C4AF-62DA-FDDE-9618-C3A3FA3E18D9}"/>
          </ac:spMkLst>
        </pc:spChg>
        <pc:spChg chg="mod">
          <ac:chgData name="Aldakkour, Jane" userId="S::jane.aldakkour@xcelenergy.com::3976ef24-31d8-44c7-887f-6c02669a9f3e" providerId="AD" clId="Web-{2EA74BCC-82A1-78D3-63E7-D0A078FCA413}" dt="2024-04-04T20:33:56.129" v="554" actId="20577"/>
          <ac:spMkLst>
            <pc:docMk/>
            <pc:sldMk cId="2591193106" sldId="21934"/>
            <ac:spMk id="5" creationId="{C3E62024-1E43-5EE1-2F7B-2DFD24817318}"/>
          </ac:spMkLst>
        </pc:spChg>
        <pc:spChg chg="add mod">
          <ac:chgData name="Aldakkour, Jane" userId="S::jane.aldakkour@xcelenergy.com::3976ef24-31d8-44c7-887f-6c02669a9f3e" providerId="AD" clId="Web-{2EA74BCC-82A1-78D3-63E7-D0A078FCA413}" dt="2024-04-04T20:26:53.667" v="330" actId="20577"/>
          <ac:spMkLst>
            <pc:docMk/>
            <pc:sldMk cId="2591193106" sldId="21934"/>
            <ac:spMk id="8" creationId="{17101706-3F61-0E49-C5B9-9C81EF041350}"/>
          </ac:spMkLst>
        </pc:spChg>
      </pc:sldChg>
      <pc:sldChg chg="delSp modSp add replId delCm">
        <pc:chgData name="Aldakkour, Jane" userId="S::jane.aldakkour@xcelenergy.com::3976ef24-31d8-44c7-887f-6c02669a9f3e" providerId="AD" clId="Web-{2EA74BCC-82A1-78D3-63E7-D0A078FCA413}" dt="2024-04-04T20:43:55.564" v="954" actId="20577"/>
        <pc:sldMkLst>
          <pc:docMk/>
          <pc:sldMk cId="2325733461" sldId="21935"/>
        </pc:sldMkLst>
        <pc:spChg chg="mod">
          <ac:chgData name="Aldakkour, Jane" userId="S::jane.aldakkour@xcelenergy.com::3976ef24-31d8-44c7-887f-6c02669a9f3e" providerId="AD" clId="Web-{2EA74BCC-82A1-78D3-63E7-D0A078FCA413}" dt="2024-04-04T20:18:01.281" v="202" actId="20577"/>
          <ac:spMkLst>
            <pc:docMk/>
            <pc:sldMk cId="2325733461" sldId="21935"/>
            <ac:spMk id="2" creationId="{86269CA1-6697-497D-A63E-48C95A997F6A}"/>
          </ac:spMkLst>
        </pc:spChg>
        <pc:spChg chg="mod">
          <ac:chgData name="Aldakkour, Jane" userId="S::jane.aldakkour@xcelenergy.com::3976ef24-31d8-44c7-887f-6c02669a9f3e" providerId="AD" clId="Web-{2EA74BCC-82A1-78D3-63E7-D0A078FCA413}" dt="2024-04-04T20:43:55.564" v="954" actId="20577"/>
          <ac:spMkLst>
            <pc:docMk/>
            <pc:sldMk cId="2325733461" sldId="21935"/>
            <ac:spMk id="3" creationId="{30F12219-BDE3-4F04-8AEE-C6F616A7AB5A}"/>
          </ac:spMkLst>
        </pc:spChg>
        <pc:spChg chg="del mod">
          <ac:chgData name="Aldakkour, Jane" userId="S::jane.aldakkour@xcelenergy.com::3976ef24-31d8-44c7-887f-6c02669a9f3e" providerId="AD" clId="Web-{2EA74BCC-82A1-78D3-63E7-D0A078FCA413}" dt="2024-04-04T20:41:49.093" v="921"/>
          <ac:spMkLst>
            <pc:docMk/>
            <pc:sldMk cId="2325733461" sldId="21935"/>
            <ac:spMk id="5" creationId="{2C90F42E-254A-4358-8426-E01C9456A929}"/>
          </ac:spMkLst>
        </pc:spChg>
      </pc:sldChg>
      <pc:sldChg chg="delSp modSp add replId">
        <pc:chgData name="Aldakkour, Jane" userId="S::jane.aldakkour@xcelenergy.com::3976ef24-31d8-44c7-887f-6c02669a9f3e" providerId="AD" clId="Web-{2EA74BCC-82A1-78D3-63E7-D0A078FCA413}" dt="2024-04-04T20:34:01.161" v="556" actId="20577"/>
        <pc:sldMkLst>
          <pc:docMk/>
          <pc:sldMk cId="64498198" sldId="21936"/>
        </pc:sldMkLst>
        <pc:spChg chg="mod">
          <ac:chgData name="Aldakkour, Jane" userId="S::jane.aldakkour@xcelenergy.com::3976ef24-31d8-44c7-887f-6c02669a9f3e" providerId="AD" clId="Web-{2EA74BCC-82A1-78D3-63E7-D0A078FCA413}" dt="2024-04-04T20:27:25.356" v="351" actId="20577"/>
          <ac:spMkLst>
            <pc:docMk/>
            <pc:sldMk cId="64498198" sldId="21936"/>
            <ac:spMk id="2" creationId="{D5AE8522-811A-B881-486E-FFF42CA83C15}"/>
          </ac:spMkLst>
        </pc:spChg>
        <pc:spChg chg="mod">
          <ac:chgData name="Aldakkour, Jane" userId="S::jane.aldakkour@xcelenergy.com::3976ef24-31d8-44c7-887f-6c02669a9f3e" providerId="AD" clId="Web-{2EA74BCC-82A1-78D3-63E7-D0A078FCA413}" dt="2024-04-04T20:33:04.988" v="543" actId="14100"/>
          <ac:spMkLst>
            <pc:docMk/>
            <pc:sldMk cId="64498198" sldId="21936"/>
            <ac:spMk id="3" creationId="{F059C4AF-62DA-FDDE-9618-C3A3FA3E18D9}"/>
          </ac:spMkLst>
        </pc:spChg>
        <pc:spChg chg="mod">
          <ac:chgData name="Aldakkour, Jane" userId="S::jane.aldakkour@xcelenergy.com::3976ef24-31d8-44c7-887f-6c02669a9f3e" providerId="AD" clId="Web-{2EA74BCC-82A1-78D3-63E7-D0A078FCA413}" dt="2024-04-04T20:34:01.161" v="556" actId="20577"/>
          <ac:spMkLst>
            <pc:docMk/>
            <pc:sldMk cId="64498198" sldId="21936"/>
            <ac:spMk id="5" creationId="{C3E62024-1E43-5EE1-2F7B-2DFD24817318}"/>
          </ac:spMkLst>
        </pc:spChg>
        <pc:spChg chg="del mod">
          <ac:chgData name="Aldakkour, Jane" userId="S::jane.aldakkour@xcelenergy.com::3976ef24-31d8-44c7-887f-6c02669a9f3e" providerId="AD" clId="Web-{2EA74BCC-82A1-78D3-63E7-D0A078FCA413}" dt="2024-04-04T20:29:37.140" v="481"/>
          <ac:spMkLst>
            <pc:docMk/>
            <pc:sldMk cId="64498198" sldId="21936"/>
            <ac:spMk id="8" creationId="{17101706-3F61-0E49-C5B9-9C81EF041350}"/>
          </ac:spMkLst>
        </pc:spChg>
      </pc:sldChg>
      <pc:sldChg chg="addSp delSp modSp add replId">
        <pc:chgData name="Aldakkour, Jane" userId="S::jane.aldakkour@xcelenergy.com::3976ef24-31d8-44c7-887f-6c02669a9f3e" providerId="AD" clId="Web-{2EA74BCC-82A1-78D3-63E7-D0A078FCA413}" dt="2024-04-04T21:53:51.235" v="1340" actId="14100"/>
        <pc:sldMkLst>
          <pc:docMk/>
          <pc:sldMk cId="190083708" sldId="21937"/>
        </pc:sldMkLst>
        <pc:spChg chg="add del">
          <ac:chgData name="Aldakkour, Jane" userId="S::jane.aldakkour@xcelenergy.com::3976ef24-31d8-44c7-887f-6c02669a9f3e" providerId="AD" clId="Web-{2EA74BCC-82A1-78D3-63E7-D0A078FCA413}" dt="2024-04-04T21:51:58.062" v="1301"/>
          <ac:spMkLst>
            <pc:docMk/>
            <pc:sldMk cId="190083708" sldId="21937"/>
            <ac:spMk id="3" creationId="{F3A4C0E6-DA9C-3D7A-BE07-9D28CF19FD0C}"/>
          </ac:spMkLst>
        </pc:spChg>
        <pc:spChg chg="add mod">
          <ac:chgData name="Aldakkour, Jane" userId="S::jane.aldakkour@xcelenergy.com::3976ef24-31d8-44c7-887f-6c02669a9f3e" providerId="AD" clId="Web-{2EA74BCC-82A1-78D3-63E7-D0A078FCA413}" dt="2024-04-04T21:53:43.532" v="1337" actId="1076"/>
          <ac:spMkLst>
            <pc:docMk/>
            <pc:sldMk cId="190083708" sldId="21937"/>
            <ac:spMk id="6" creationId="{C623B9F4-A032-DD5C-24C1-CD23E66A0D0F}"/>
          </ac:spMkLst>
        </pc:spChg>
        <pc:spChg chg="mod">
          <ac:chgData name="Aldakkour, Jane" userId="S::jane.aldakkour@xcelenergy.com::3976ef24-31d8-44c7-887f-6c02669a9f3e" providerId="AD" clId="Web-{2EA74BCC-82A1-78D3-63E7-D0A078FCA413}" dt="2024-04-04T20:49:32.712" v="1050" actId="1076"/>
          <ac:spMkLst>
            <pc:docMk/>
            <pc:sldMk cId="190083708" sldId="21937"/>
            <ac:spMk id="7" creationId="{6AE46E6E-B782-44B5-949C-AF8A6F5C86F7}"/>
          </ac:spMkLst>
        </pc:spChg>
        <pc:spChg chg="mod">
          <ac:chgData name="Aldakkour, Jane" userId="S::jane.aldakkour@xcelenergy.com::3976ef24-31d8-44c7-887f-6c02669a9f3e" providerId="AD" clId="Web-{2EA74BCC-82A1-78D3-63E7-D0A078FCA413}" dt="2024-04-04T21:53:23.219" v="1333" actId="20577"/>
          <ac:spMkLst>
            <pc:docMk/>
            <pc:sldMk cId="190083708" sldId="21937"/>
            <ac:spMk id="9" creationId="{2E02A11F-757E-4612-BFE6-07A85C18DEE5}"/>
          </ac:spMkLst>
        </pc:spChg>
        <pc:picChg chg="del mod">
          <ac:chgData name="Aldakkour, Jane" userId="S::jane.aldakkour@xcelenergy.com::3976ef24-31d8-44c7-887f-6c02669a9f3e" providerId="AD" clId="Web-{2EA74BCC-82A1-78D3-63E7-D0A078FCA413}" dt="2024-04-04T20:46:00.692" v="970"/>
          <ac:picMkLst>
            <pc:docMk/>
            <pc:sldMk cId="190083708" sldId="21937"/>
            <ac:picMk id="2" creationId="{5722D678-E1CB-F5CA-363F-8517790D8814}"/>
          </ac:picMkLst>
        </pc:picChg>
        <pc:picChg chg="del mod">
          <ac:chgData name="Aldakkour, Jane" userId="S::jane.aldakkour@xcelenergy.com::3976ef24-31d8-44c7-887f-6c02669a9f3e" providerId="AD" clId="Web-{2EA74BCC-82A1-78D3-63E7-D0A078FCA413}" dt="2024-04-04T20:46:02.067" v="972"/>
          <ac:picMkLst>
            <pc:docMk/>
            <pc:sldMk cId="190083708" sldId="21937"/>
            <ac:picMk id="3" creationId="{8C8FD6AB-02D4-C799-5F78-A7CA3F2ED4F0}"/>
          </ac:picMkLst>
        </pc:picChg>
        <pc:picChg chg="del">
          <ac:chgData name="Aldakkour, Jane" userId="S::jane.aldakkour@xcelenergy.com::3976ef24-31d8-44c7-887f-6c02669a9f3e" providerId="AD" clId="Web-{2EA74BCC-82A1-78D3-63E7-D0A078FCA413}" dt="2024-04-04T20:45:57.051" v="967"/>
          <ac:picMkLst>
            <pc:docMk/>
            <pc:sldMk cId="190083708" sldId="21937"/>
            <ac:picMk id="6" creationId="{16361747-832B-ABD8-8A11-0D7581D4CCCE}"/>
          </ac:picMkLst>
        </pc:picChg>
        <pc:picChg chg="del">
          <ac:chgData name="Aldakkour, Jane" userId="S::jane.aldakkour@xcelenergy.com::3976ef24-31d8-44c7-887f-6c02669a9f3e" providerId="AD" clId="Web-{2EA74BCC-82A1-78D3-63E7-D0A078FCA413}" dt="2024-04-04T20:45:58.723" v="968"/>
          <ac:picMkLst>
            <pc:docMk/>
            <pc:sldMk cId="190083708" sldId="21937"/>
            <ac:picMk id="8" creationId="{B1387210-6863-2E33-94A1-E8FEF308F9D6}"/>
          </ac:picMkLst>
        </pc:picChg>
        <pc:picChg chg="add del mod">
          <ac:chgData name="Aldakkour, Jane" userId="S::jane.aldakkour@xcelenergy.com::3976ef24-31d8-44c7-887f-6c02669a9f3e" providerId="AD" clId="Web-{2EA74BCC-82A1-78D3-63E7-D0A078FCA413}" dt="2024-04-04T20:52:59.279" v="1094"/>
          <ac:picMkLst>
            <pc:docMk/>
            <pc:sldMk cId="190083708" sldId="21937"/>
            <ac:picMk id="11" creationId="{5500E0EE-5696-FB31-9D98-178930ABAF4F}"/>
          </ac:picMkLst>
        </pc:picChg>
        <pc:picChg chg="add del mod">
          <ac:chgData name="Aldakkour, Jane" userId="S::jane.aldakkour@xcelenergy.com::3976ef24-31d8-44c7-887f-6c02669a9f3e" providerId="AD" clId="Web-{2EA74BCC-82A1-78D3-63E7-D0A078FCA413}" dt="2024-04-04T20:52:58.904" v="1093"/>
          <ac:picMkLst>
            <pc:docMk/>
            <pc:sldMk cId="190083708" sldId="21937"/>
            <ac:picMk id="13" creationId="{4067FFB1-42B3-3EC9-34A7-CF343D74B60B}"/>
          </ac:picMkLst>
        </pc:picChg>
        <pc:picChg chg="add del mod">
          <ac:chgData name="Aldakkour, Jane" userId="S::jane.aldakkour@xcelenergy.com::3976ef24-31d8-44c7-887f-6c02669a9f3e" providerId="AD" clId="Web-{2EA74BCC-82A1-78D3-63E7-D0A078FCA413}" dt="2024-04-04T20:52:57.701" v="1092"/>
          <ac:picMkLst>
            <pc:docMk/>
            <pc:sldMk cId="190083708" sldId="21937"/>
            <ac:picMk id="15" creationId="{D07477F0-74A2-E2E1-B196-04C1E2C272AC}"/>
          </ac:picMkLst>
        </pc:picChg>
        <pc:picChg chg="add del mod">
          <ac:chgData name="Aldakkour, Jane" userId="S::jane.aldakkour@xcelenergy.com::3976ef24-31d8-44c7-887f-6c02669a9f3e" providerId="AD" clId="Web-{2EA74BCC-82A1-78D3-63E7-D0A078FCA413}" dt="2024-04-04T20:53:28.404" v="1102"/>
          <ac:picMkLst>
            <pc:docMk/>
            <pc:sldMk cId="190083708" sldId="21937"/>
            <ac:picMk id="17" creationId="{9B4B4035-E963-E211-F465-7E16EE14D81D}"/>
          </ac:picMkLst>
        </pc:picChg>
        <pc:picChg chg="add mod">
          <ac:chgData name="Aldakkour, Jane" userId="S::jane.aldakkour@xcelenergy.com::3976ef24-31d8-44c7-887f-6c02669a9f3e" providerId="AD" clId="Web-{2EA74BCC-82A1-78D3-63E7-D0A078FCA413}" dt="2024-04-04T21:53:40.829" v="1336" actId="1076"/>
          <ac:picMkLst>
            <pc:docMk/>
            <pc:sldMk cId="190083708" sldId="21937"/>
            <ac:picMk id="19" creationId="{37AA9345-0350-B1DE-1A1A-020E3650D67C}"/>
          </ac:picMkLst>
        </pc:picChg>
        <pc:picChg chg="add mod">
          <ac:chgData name="Aldakkour, Jane" userId="S::jane.aldakkour@xcelenergy.com::3976ef24-31d8-44c7-887f-6c02669a9f3e" providerId="AD" clId="Web-{2EA74BCC-82A1-78D3-63E7-D0A078FCA413}" dt="2024-04-04T21:53:51.235" v="1340" actId="14100"/>
          <ac:picMkLst>
            <pc:docMk/>
            <pc:sldMk cId="190083708" sldId="21937"/>
            <ac:picMk id="21" creationId="{0E410480-94ED-9247-EB69-5642093AB7B5}"/>
          </ac:picMkLst>
        </pc:picChg>
      </pc:sldChg>
      <pc:sldChg chg="modSp add replId">
        <pc:chgData name="Aldakkour, Jane" userId="S::jane.aldakkour@xcelenergy.com::3976ef24-31d8-44c7-887f-6c02669a9f3e" providerId="AD" clId="Web-{2EA74BCC-82A1-78D3-63E7-D0A078FCA413}" dt="2024-04-04T20:57:24.410" v="1200" actId="20577"/>
        <pc:sldMkLst>
          <pc:docMk/>
          <pc:sldMk cId="2964602903" sldId="21938"/>
        </pc:sldMkLst>
        <pc:spChg chg="mod">
          <ac:chgData name="Aldakkour, Jane" userId="S::jane.aldakkour@xcelenergy.com::3976ef24-31d8-44c7-887f-6c02669a9f3e" providerId="AD" clId="Web-{2EA74BCC-82A1-78D3-63E7-D0A078FCA413}" dt="2024-04-04T20:54:02.421" v="1112" actId="20577"/>
          <ac:spMkLst>
            <pc:docMk/>
            <pc:sldMk cId="2964602903" sldId="21938"/>
            <ac:spMk id="2" creationId="{86269CA1-6697-497D-A63E-48C95A997F6A}"/>
          </ac:spMkLst>
        </pc:spChg>
        <pc:spChg chg="mod">
          <ac:chgData name="Aldakkour, Jane" userId="S::jane.aldakkour@xcelenergy.com::3976ef24-31d8-44c7-887f-6c02669a9f3e" providerId="AD" clId="Web-{2EA74BCC-82A1-78D3-63E7-D0A078FCA413}" dt="2024-04-04T20:57:24.410" v="1200" actId="20577"/>
          <ac:spMkLst>
            <pc:docMk/>
            <pc:sldMk cId="2964602903" sldId="21938"/>
            <ac:spMk id="3" creationId="{30F12219-BDE3-4F04-8AEE-C6F616A7AB5A}"/>
          </ac:spMkLst>
        </pc:spChg>
      </pc:sldChg>
    </pc:docChg>
  </pc:docChgLst>
  <pc:docChgLst>
    <pc:chgData name="Aldakkour, Jane" userId="S::jane.aldakkour@xcelenergy.com::3976ef24-31d8-44c7-887f-6c02669a9f3e" providerId="AD" clId="Web-{397877D1-091F-1814-2A38-F82D62D8445C}"/>
    <pc:docChg chg="sldOrd">
      <pc:chgData name="Aldakkour, Jane" userId="S::jane.aldakkour@xcelenergy.com::3976ef24-31d8-44c7-887f-6c02669a9f3e" providerId="AD" clId="Web-{397877D1-091F-1814-2A38-F82D62D8445C}" dt="2024-04-10T18:19:22.041" v="1"/>
      <pc:docMkLst>
        <pc:docMk/>
      </pc:docMkLst>
      <pc:sldChg chg="modCm">
        <pc:chgData name="Aldakkour, Jane" userId="S::jane.aldakkour@xcelenergy.com::3976ef24-31d8-44c7-887f-6c02669a9f3e" providerId="AD" clId="Web-{397877D1-091F-1814-2A38-F82D62D8445C}" dt="2024-04-10T18:18:50.853" v="0"/>
        <pc:sldMkLst>
          <pc:docMk/>
          <pc:sldMk cId="3581844523" sldId="21915"/>
        </pc:sldMkLst>
      </pc:sldChg>
      <pc:sldChg chg="ord">
        <pc:chgData name="Aldakkour, Jane" userId="S::jane.aldakkour@xcelenergy.com::3976ef24-31d8-44c7-887f-6c02669a9f3e" providerId="AD" clId="Web-{397877D1-091F-1814-2A38-F82D62D8445C}" dt="2024-04-10T18:19:22.041" v="1"/>
        <pc:sldMkLst>
          <pc:docMk/>
          <pc:sldMk cId="3529194301" sldId="21939"/>
        </pc:sldMkLst>
      </pc:sldChg>
    </pc:docChg>
  </pc:docChgLst>
  <pc:docChgLst>
    <pc:chgData name="Aldakkour, Jane" userId="S::jane.aldakkour@xcelenergy.com::3976ef24-31d8-44c7-887f-6c02669a9f3e" providerId="AD" clId="Web-{94AB8D79-3E2A-BA04-97D5-9F64B90E146A}"/>
    <pc:docChg chg="mod addSld delSld modSld sldOrd delSection modSection">
      <pc:chgData name="Aldakkour, Jane" userId="S::jane.aldakkour@xcelenergy.com::3976ef24-31d8-44c7-887f-6c02669a9f3e" providerId="AD" clId="Web-{94AB8D79-3E2A-BA04-97D5-9F64B90E146A}" dt="2024-04-03T21:28:42.666" v="1032"/>
      <pc:docMkLst>
        <pc:docMk/>
      </pc:docMkLst>
      <pc:sldChg chg="modSp del">
        <pc:chgData name="Aldakkour, Jane" userId="S::jane.aldakkour@xcelenergy.com::3976ef24-31d8-44c7-887f-6c02669a9f3e" providerId="AD" clId="Web-{94AB8D79-3E2A-BA04-97D5-9F64B90E146A}" dt="2024-04-03T17:50:27.430" v="5"/>
        <pc:sldMkLst>
          <pc:docMk/>
          <pc:sldMk cId="3547923403" sldId="260"/>
        </pc:sldMkLst>
        <pc:spChg chg="mod">
          <ac:chgData name="Aldakkour, Jane" userId="S::jane.aldakkour@xcelenergy.com::3976ef24-31d8-44c7-887f-6c02669a9f3e" providerId="AD" clId="Web-{94AB8D79-3E2A-BA04-97D5-9F64B90E146A}" dt="2024-04-03T17:50:21.789" v="4" actId="20577"/>
          <ac:spMkLst>
            <pc:docMk/>
            <pc:sldMk cId="3547923403" sldId="260"/>
            <ac:spMk id="6" creationId="{8EED175E-BC9E-496B-9D39-1FC3404F9D4D}"/>
          </ac:spMkLst>
        </pc:spChg>
      </pc:sldChg>
      <pc:sldChg chg="modSp">
        <pc:chgData name="Aldakkour, Jane" userId="S::jane.aldakkour@xcelenergy.com::3976ef24-31d8-44c7-887f-6c02669a9f3e" providerId="AD" clId="Web-{94AB8D79-3E2A-BA04-97D5-9F64B90E146A}" dt="2024-04-03T17:51:32.729" v="67" actId="20577"/>
        <pc:sldMkLst>
          <pc:docMk/>
          <pc:sldMk cId="3197666065" sldId="281"/>
        </pc:sldMkLst>
        <pc:spChg chg="mod">
          <ac:chgData name="Aldakkour, Jane" userId="S::jane.aldakkour@xcelenergy.com::3976ef24-31d8-44c7-887f-6c02669a9f3e" providerId="AD" clId="Web-{94AB8D79-3E2A-BA04-97D5-9F64B90E146A}" dt="2024-04-03T17:50:30.149" v="10" actId="20577"/>
          <ac:spMkLst>
            <pc:docMk/>
            <pc:sldMk cId="3197666065" sldId="281"/>
            <ac:spMk id="12" creationId="{6CF6748D-0A3C-4D8F-A22F-750D8034240B}"/>
          </ac:spMkLst>
        </pc:spChg>
        <pc:spChg chg="mod">
          <ac:chgData name="Aldakkour, Jane" userId="S::jane.aldakkour@xcelenergy.com::3976ef24-31d8-44c7-887f-6c02669a9f3e" providerId="AD" clId="Web-{94AB8D79-3E2A-BA04-97D5-9F64B90E146A}" dt="2024-04-03T17:51:32.729" v="67" actId="20577"/>
          <ac:spMkLst>
            <pc:docMk/>
            <pc:sldMk cId="3197666065" sldId="281"/>
            <ac:spMk id="13" creationId="{F125CAB5-6993-4B01-95B6-185526BE288A}"/>
          </ac:spMkLst>
        </pc:spChg>
      </pc:sldChg>
      <pc:sldChg chg="del">
        <pc:chgData name="Aldakkour, Jane" userId="S::jane.aldakkour@xcelenergy.com::3976ef24-31d8-44c7-887f-6c02669a9f3e" providerId="AD" clId="Web-{94AB8D79-3E2A-BA04-97D5-9F64B90E146A}" dt="2024-04-03T17:54:34.391" v="95"/>
        <pc:sldMkLst>
          <pc:docMk/>
          <pc:sldMk cId="4288335058" sldId="291"/>
        </pc:sldMkLst>
      </pc:sldChg>
      <pc:sldChg chg="add del">
        <pc:chgData name="Aldakkour, Jane" userId="S::jane.aldakkour@xcelenergy.com::3976ef24-31d8-44c7-887f-6c02669a9f3e" providerId="AD" clId="Web-{94AB8D79-3E2A-BA04-97D5-9F64B90E146A}" dt="2024-04-03T18:10:16.636" v="771"/>
        <pc:sldMkLst>
          <pc:docMk/>
          <pc:sldMk cId="294549674" sldId="292"/>
        </pc:sldMkLst>
      </pc:sldChg>
      <pc:sldChg chg="add del">
        <pc:chgData name="Aldakkour, Jane" userId="S::jane.aldakkour@xcelenergy.com::3976ef24-31d8-44c7-887f-6c02669a9f3e" providerId="AD" clId="Web-{94AB8D79-3E2A-BA04-97D5-9F64B90E146A}" dt="2024-04-03T18:09:03.181" v="674"/>
        <pc:sldMkLst>
          <pc:docMk/>
          <pc:sldMk cId="3316369286" sldId="293"/>
        </pc:sldMkLst>
      </pc:sldChg>
      <pc:sldChg chg="del">
        <pc:chgData name="Aldakkour, Jane" userId="S::jane.aldakkour@xcelenergy.com::3976ef24-31d8-44c7-887f-6c02669a9f3e" providerId="AD" clId="Web-{94AB8D79-3E2A-BA04-97D5-9F64B90E146A}" dt="2024-04-03T17:54:34.391" v="92"/>
        <pc:sldMkLst>
          <pc:docMk/>
          <pc:sldMk cId="3184433304" sldId="294"/>
        </pc:sldMkLst>
      </pc:sldChg>
      <pc:sldChg chg="del">
        <pc:chgData name="Aldakkour, Jane" userId="S::jane.aldakkour@xcelenergy.com::3976ef24-31d8-44c7-887f-6c02669a9f3e" providerId="AD" clId="Web-{94AB8D79-3E2A-BA04-97D5-9F64B90E146A}" dt="2024-04-03T17:53:39.530" v="82"/>
        <pc:sldMkLst>
          <pc:docMk/>
          <pc:sldMk cId="751009250" sldId="308"/>
        </pc:sldMkLst>
      </pc:sldChg>
      <pc:sldChg chg="del">
        <pc:chgData name="Aldakkour, Jane" userId="S::jane.aldakkour@xcelenergy.com::3976ef24-31d8-44c7-887f-6c02669a9f3e" providerId="AD" clId="Web-{94AB8D79-3E2A-BA04-97D5-9F64B90E146A}" dt="2024-04-03T17:53:39.530" v="81"/>
        <pc:sldMkLst>
          <pc:docMk/>
          <pc:sldMk cId="392112185" sldId="309"/>
        </pc:sldMkLst>
      </pc:sldChg>
      <pc:sldChg chg="del">
        <pc:chgData name="Aldakkour, Jane" userId="S::jane.aldakkour@xcelenergy.com::3976ef24-31d8-44c7-887f-6c02669a9f3e" providerId="AD" clId="Web-{94AB8D79-3E2A-BA04-97D5-9F64B90E146A}" dt="2024-04-03T17:53:03.013" v="70"/>
        <pc:sldMkLst>
          <pc:docMk/>
          <pc:sldMk cId="1442081645" sldId="312"/>
        </pc:sldMkLst>
      </pc:sldChg>
      <pc:sldChg chg="del">
        <pc:chgData name="Aldakkour, Jane" userId="S::jane.aldakkour@xcelenergy.com::3976ef24-31d8-44c7-887f-6c02669a9f3e" providerId="AD" clId="Web-{94AB8D79-3E2A-BA04-97D5-9F64B90E146A}" dt="2024-04-03T17:53:03.013" v="69"/>
        <pc:sldMkLst>
          <pc:docMk/>
          <pc:sldMk cId="4266031290" sldId="313"/>
        </pc:sldMkLst>
      </pc:sldChg>
      <pc:sldChg chg="del">
        <pc:chgData name="Aldakkour, Jane" userId="S::jane.aldakkour@xcelenergy.com::3976ef24-31d8-44c7-887f-6c02669a9f3e" providerId="AD" clId="Web-{94AB8D79-3E2A-BA04-97D5-9F64B90E146A}" dt="2024-04-03T17:53:12.232" v="74"/>
        <pc:sldMkLst>
          <pc:docMk/>
          <pc:sldMk cId="2415626960" sldId="316"/>
        </pc:sldMkLst>
      </pc:sldChg>
      <pc:sldChg chg="del">
        <pc:chgData name="Aldakkour, Jane" userId="S::jane.aldakkour@xcelenergy.com::3976ef24-31d8-44c7-887f-6c02669a9f3e" providerId="AD" clId="Web-{94AB8D79-3E2A-BA04-97D5-9F64B90E146A}" dt="2024-04-03T17:53:12.232" v="73"/>
        <pc:sldMkLst>
          <pc:docMk/>
          <pc:sldMk cId="892938746" sldId="317"/>
        </pc:sldMkLst>
      </pc:sldChg>
      <pc:sldChg chg="del">
        <pc:chgData name="Aldakkour, Jane" userId="S::jane.aldakkour@xcelenergy.com::3976ef24-31d8-44c7-887f-6c02669a9f3e" providerId="AD" clId="Web-{94AB8D79-3E2A-BA04-97D5-9F64B90E146A}" dt="2024-04-03T17:54:14.797" v="90"/>
        <pc:sldMkLst>
          <pc:docMk/>
          <pc:sldMk cId="2192006085" sldId="320"/>
        </pc:sldMkLst>
      </pc:sldChg>
      <pc:sldChg chg="del">
        <pc:chgData name="Aldakkour, Jane" userId="S::jane.aldakkour@xcelenergy.com::3976ef24-31d8-44c7-887f-6c02669a9f3e" providerId="AD" clId="Web-{94AB8D79-3E2A-BA04-97D5-9F64B90E146A}" dt="2024-04-03T17:54:14.781" v="89"/>
        <pc:sldMkLst>
          <pc:docMk/>
          <pc:sldMk cId="4161823318" sldId="321"/>
        </pc:sldMkLst>
      </pc:sldChg>
      <pc:sldChg chg="del">
        <pc:chgData name="Aldakkour, Jane" userId="S::jane.aldakkour@xcelenergy.com::3976ef24-31d8-44c7-887f-6c02669a9f3e" providerId="AD" clId="Web-{94AB8D79-3E2A-BA04-97D5-9F64B90E146A}" dt="2024-04-03T17:54:14.797" v="91"/>
        <pc:sldMkLst>
          <pc:docMk/>
          <pc:sldMk cId="754692816" sldId="322"/>
        </pc:sldMkLst>
      </pc:sldChg>
      <pc:sldChg chg="del">
        <pc:chgData name="Aldakkour, Jane" userId="S::jane.aldakkour@xcelenergy.com::3976ef24-31d8-44c7-887f-6c02669a9f3e" providerId="AD" clId="Web-{94AB8D79-3E2A-BA04-97D5-9F64B90E146A}" dt="2024-04-03T17:54:14.781" v="88"/>
        <pc:sldMkLst>
          <pc:docMk/>
          <pc:sldMk cId="1344317110" sldId="323"/>
        </pc:sldMkLst>
      </pc:sldChg>
      <pc:sldChg chg="del">
        <pc:chgData name="Aldakkour, Jane" userId="S::jane.aldakkour@xcelenergy.com::3976ef24-31d8-44c7-887f-6c02669a9f3e" providerId="AD" clId="Web-{94AB8D79-3E2A-BA04-97D5-9F64B90E146A}" dt="2024-04-03T17:53:39.530" v="83"/>
        <pc:sldMkLst>
          <pc:docMk/>
          <pc:sldMk cId="546707359" sldId="324"/>
        </pc:sldMkLst>
      </pc:sldChg>
      <pc:sldChg chg="del">
        <pc:chgData name="Aldakkour, Jane" userId="S::jane.aldakkour@xcelenergy.com::3976ef24-31d8-44c7-887f-6c02669a9f3e" providerId="AD" clId="Web-{94AB8D79-3E2A-BA04-97D5-9F64B90E146A}" dt="2024-04-03T17:53:39.530" v="80"/>
        <pc:sldMkLst>
          <pc:docMk/>
          <pc:sldMk cId="2030938893" sldId="325"/>
        </pc:sldMkLst>
      </pc:sldChg>
      <pc:sldChg chg="del">
        <pc:chgData name="Aldakkour, Jane" userId="S::jane.aldakkour@xcelenergy.com::3976ef24-31d8-44c7-887f-6c02669a9f3e" providerId="AD" clId="Web-{94AB8D79-3E2A-BA04-97D5-9F64B90E146A}" dt="2024-04-03T17:53:03.013" v="71"/>
        <pc:sldMkLst>
          <pc:docMk/>
          <pc:sldMk cId="2640954950" sldId="326"/>
        </pc:sldMkLst>
      </pc:sldChg>
      <pc:sldChg chg="del">
        <pc:chgData name="Aldakkour, Jane" userId="S::jane.aldakkour@xcelenergy.com::3976ef24-31d8-44c7-887f-6c02669a9f3e" providerId="AD" clId="Web-{94AB8D79-3E2A-BA04-97D5-9F64B90E146A}" dt="2024-04-03T17:53:03.013" v="68"/>
        <pc:sldMkLst>
          <pc:docMk/>
          <pc:sldMk cId="892917703" sldId="327"/>
        </pc:sldMkLst>
      </pc:sldChg>
      <pc:sldChg chg="del">
        <pc:chgData name="Aldakkour, Jane" userId="S::jane.aldakkour@xcelenergy.com::3976ef24-31d8-44c7-887f-6c02669a9f3e" providerId="AD" clId="Web-{94AB8D79-3E2A-BA04-97D5-9F64B90E146A}" dt="2024-04-03T17:53:12.232" v="75"/>
        <pc:sldMkLst>
          <pc:docMk/>
          <pc:sldMk cId="3530393463" sldId="328"/>
        </pc:sldMkLst>
      </pc:sldChg>
      <pc:sldChg chg="del">
        <pc:chgData name="Aldakkour, Jane" userId="S::jane.aldakkour@xcelenergy.com::3976ef24-31d8-44c7-887f-6c02669a9f3e" providerId="AD" clId="Web-{94AB8D79-3E2A-BA04-97D5-9F64B90E146A}" dt="2024-04-03T17:53:12.232" v="72"/>
        <pc:sldMkLst>
          <pc:docMk/>
          <pc:sldMk cId="2351933938" sldId="329"/>
        </pc:sldMkLst>
      </pc:sldChg>
      <pc:sldChg chg="del">
        <pc:chgData name="Aldakkour, Jane" userId="S::jane.aldakkour@xcelenergy.com::3976ef24-31d8-44c7-887f-6c02669a9f3e" providerId="AD" clId="Web-{94AB8D79-3E2A-BA04-97D5-9F64B90E146A}" dt="2024-04-03T17:53:44.811" v="87"/>
        <pc:sldMkLst>
          <pc:docMk/>
          <pc:sldMk cId="3702266937" sldId="330"/>
        </pc:sldMkLst>
      </pc:sldChg>
      <pc:sldChg chg="del">
        <pc:chgData name="Aldakkour, Jane" userId="S::jane.aldakkour@xcelenergy.com::3976ef24-31d8-44c7-887f-6c02669a9f3e" providerId="AD" clId="Web-{94AB8D79-3E2A-BA04-97D5-9F64B90E146A}" dt="2024-04-03T17:53:44.796" v="86"/>
        <pc:sldMkLst>
          <pc:docMk/>
          <pc:sldMk cId="336683681" sldId="334"/>
        </pc:sldMkLst>
      </pc:sldChg>
      <pc:sldChg chg="del">
        <pc:chgData name="Aldakkour, Jane" userId="S::jane.aldakkour@xcelenergy.com::3976ef24-31d8-44c7-887f-6c02669a9f3e" providerId="AD" clId="Web-{94AB8D79-3E2A-BA04-97D5-9F64B90E146A}" dt="2024-04-03T17:53:44.796" v="85"/>
        <pc:sldMkLst>
          <pc:docMk/>
          <pc:sldMk cId="555282849" sldId="335"/>
        </pc:sldMkLst>
      </pc:sldChg>
      <pc:sldChg chg="del">
        <pc:chgData name="Aldakkour, Jane" userId="S::jane.aldakkour@xcelenergy.com::3976ef24-31d8-44c7-887f-6c02669a9f3e" providerId="AD" clId="Web-{94AB8D79-3E2A-BA04-97D5-9F64B90E146A}" dt="2024-04-03T17:53:44.796" v="84"/>
        <pc:sldMkLst>
          <pc:docMk/>
          <pc:sldMk cId="995212735" sldId="336"/>
        </pc:sldMkLst>
      </pc:sldChg>
      <pc:sldChg chg="del">
        <pc:chgData name="Aldakkour, Jane" userId="S::jane.aldakkour@xcelenergy.com::3976ef24-31d8-44c7-887f-6c02669a9f3e" providerId="AD" clId="Web-{94AB8D79-3E2A-BA04-97D5-9F64B90E146A}" dt="2024-04-03T21:22:58.094" v="842"/>
        <pc:sldMkLst>
          <pc:docMk/>
          <pc:sldMk cId="1830623675" sldId="339"/>
        </pc:sldMkLst>
      </pc:sldChg>
      <pc:sldChg chg="del">
        <pc:chgData name="Aldakkour, Jane" userId="S::jane.aldakkour@xcelenergy.com::3976ef24-31d8-44c7-887f-6c02669a9f3e" providerId="AD" clId="Web-{94AB8D79-3E2A-BA04-97D5-9F64B90E146A}" dt="2024-04-03T21:23:17.204" v="847"/>
        <pc:sldMkLst>
          <pc:docMk/>
          <pc:sldMk cId="4166442540" sldId="343"/>
        </pc:sldMkLst>
      </pc:sldChg>
      <pc:sldChg chg="del">
        <pc:chgData name="Aldakkour, Jane" userId="S::jane.aldakkour@xcelenergy.com::3976ef24-31d8-44c7-887f-6c02669a9f3e" providerId="AD" clId="Web-{94AB8D79-3E2A-BA04-97D5-9F64B90E146A}" dt="2024-04-03T21:23:14.892" v="846"/>
        <pc:sldMkLst>
          <pc:docMk/>
          <pc:sldMk cId="849964684" sldId="344"/>
        </pc:sldMkLst>
      </pc:sldChg>
      <pc:sldChg chg="del">
        <pc:chgData name="Aldakkour, Jane" userId="S::jane.aldakkour@xcelenergy.com::3976ef24-31d8-44c7-887f-6c02669a9f3e" providerId="AD" clId="Web-{94AB8D79-3E2A-BA04-97D5-9F64B90E146A}" dt="2024-04-03T21:23:11.860" v="845"/>
        <pc:sldMkLst>
          <pc:docMk/>
          <pc:sldMk cId="1268169197" sldId="345"/>
        </pc:sldMkLst>
      </pc:sldChg>
      <pc:sldChg chg="del">
        <pc:chgData name="Aldakkour, Jane" userId="S::jane.aldakkour@xcelenergy.com::3976ef24-31d8-44c7-887f-6c02669a9f3e" providerId="AD" clId="Web-{94AB8D79-3E2A-BA04-97D5-9F64B90E146A}" dt="2024-04-03T21:23:10.204" v="844"/>
        <pc:sldMkLst>
          <pc:docMk/>
          <pc:sldMk cId="2921234369" sldId="346"/>
        </pc:sldMkLst>
      </pc:sldChg>
      <pc:sldChg chg="del">
        <pc:chgData name="Aldakkour, Jane" userId="S::jane.aldakkour@xcelenergy.com::3976ef24-31d8-44c7-887f-6c02669a9f3e" providerId="AD" clId="Web-{94AB8D79-3E2A-BA04-97D5-9F64B90E146A}" dt="2024-04-03T21:23:06.829" v="843"/>
        <pc:sldMkLst>
          <pc:docMk/>
          <pc:sldMk cId="877105502" sldId="347"/>
        </pc:sldMkLst>
      </pc:sldChg>
      <pc:sldChg chg="modSp add del ord replId">
        <pc:chgData name="Aldakkour, Jane" userId="S::jane.aldakkour@xcelenergy.com::3976ef24-31d8-44c7-887f-6c02669a9f3e" providerId="AD" clId="Web-{94AB8D79-3E2A-BA04-97D5-9F64B90E146A}" dt="2024-04-03T17:55:39.877" v="109"/>
        <pc:sldMkLst>
          <pc:docMk/>
          <pc:sldMk cId="2028811241" sldId="348"/>
        </pc:sldMkLst>
        <pc:spChg chg="mod">
          <ac:chgData name="Aldakkour, Jane" userId="S::jane.aldakkour@xcelenergy.com::3976ef24-31d8-44c7-887f-6c02669a9f3e" providerId="AD" clId="Web-{94AB8D79-3E2A-BA04-97D5-9F64B90E146A}" dt="2024-04-03T17:54:56.688" v="107" actId="20577"/>
          <ac:spMkLst>
            <pc:docMk/>
            <pc:sldMk cId="2028811241" sldId="348"/>
            <ac:spMk id="2" creationId="{86269CA1-6697-497D-A63E-48C95A997F6A}"/>
          </ac:spMkLst>
        </pc:spChg>
      </pc:sldChg>
      <pc:sldChg chg="del">
        <pc:chgData name="Aldakkour, Jane" userId="S::jane.aldakkour@xcelenergy.com::3976ef24-31d8-44c7-887f-6c02669a9f3e" providerId="AD" clId="Web-{94AB8D79-3E2A-BA04-97D5-9F64B90E146A}" dt="2024-04-03T17:53:21.092" v="79"/>
        <pc:sldMkLst>
          <pc:docMk/>
          <pc:sldMk cId="3112099115" sldId="348"/>
        </pc:sldMkLst>
      </pc:sldChg>
      <pc:sldChg chg="delSp modSp add replId">
        <pc:chgData name="Aldakkour, Jane" userId="S::jane.aldakkour@xcelenergy.com::3976ef24-31d8-44c7-887f-6c02669a9f3e" providerId="AD" clId="Web-{94AB8D79-3E2A-BA04-97D5-9F64B90E146A}" dt="2024-04-03T18:04:34.156" v="648" actId="14100"/>
        <pc:sldMkLst>
          <pc:docMk/>
          <pc:sldMk cId="2672530474" sldId="349"/>
        </pc:sldMkLst>
        <pc:spChg chg="mod">
          <ac:chgData name="Aldakkour, Jane" userId="S::jane.aldakkour@xcelenergy.com::3976ef24-31d8-44c7-887f-6c02669a9f3e" providerId="AD" clId="Web-{94AB8D79-3E2A-BA04-97D5-9F64B90E146A}" dt="2024-04-03T17:55:46.409" v="117" actId="20577"/>
          <ac:spMkLst>
            <pc:docMk/>
            <pc:sldMk cId="2672530474" sldId="349"/>
            <ac:spMk id="2" creationId="{74EC3507-942F-425E-A6A2-ACA2BD7A55D9}"/>
          </ac:spMkLst>
        </pc:spChg>
        <pc:spChg chg="mod">
          <ac:chgData name="Aldakkour, Jane" userId="S::jane.aldakkour@xcelenergy.com::3976ef24-31d8-44c7-887f-6c02669a9f3e" providerId="AD" clId="Web-{94AB8D79-3E2A-BA04-97D5-9F64B90E146A}" dt="2024-04-03T18:00:11.605" v="398" actId="20577"/>
          <ac:spMkLst>
            <pc:docMk/>
            <pc:sldMk cId="2672530474" sldId="349"/>
            <ac:spMk id="3" creationId="{3D2B7E22-FD51-488F-8B48-4DD2188E8247}"/>
          </ac:spMkLst>
        </pc:spChg>
        <pc:spChg chg="mod">
          <ac:chgData name="Aldakkour, Jane" userId="S::jane.aldakkour@xcelenergy.com::3976ef24-31d8-44c7-887f-6c02669a9f3e" providerId="AD" clId="Web-{94AB8D79-3E2A-BA04-97D5-9F64B90E146A}" dt="2024-04-03T18:04:21.922" v="646" actId="14100"/>
          <ac:spMkLst>
            <pc:docMk/>
            <pc:sldMk cId="2672530474" sldId="349"/>
            <ac:spMk id="4" creationId="{4347002C-4A80-4883-BCBA-ECC859BE3313}"/>
          </ac:spMkLst>
        </pc:spChg>
        <pc:spChg chg="mod">
          <ac:chgData name="Aldakkour, Jane" userId="S::jane.aldakkour@xcelenergy.com::3976ef24-31d8-44c7-887f-6c02669a9f3e" providerId="AD" clId="Web-{94AB8D79-3E2A-BA04-97D5-9F64B90E146A}" dt="2024-04-03T17:56:19.363" v="155" actId="20577"/>
          <ac:spMkLst>
            <pc:docMk/>
            <pc:sldMk cId="2672530474" sldId="349"/>
            <ac:spMk id="5" creationId="{1B3E502A-1545-4C0A-8841-177EC08BCF91}"/>
          </ac:spMkLst>
        </pc:spChg>
        <pc:spChg chg="mod">
          <ac:chgData name="Aldakkour, Jane" userId="S::jane.aldakkour@xcelenergy.com::3976ef24-31d8-44c7-887f-6c02669a9f3e" providerId="AD" clId="Web-{94AB8D79-3E2A-BA04-97D5-9F64B90E146A}" dt="2024-04-03T18:04:34.156" v="648" actId="14100"/>
          <ac:spMkLst>
            <pc:docMk/>
            <pc:sldMk cId="2672530474" sldId="349"/>
            <ac:spMk id="6" creationId="{A2F0AF4D-331D-4D2D-9C18-E89AF7488F30}"/>
          </ac:spMkLst>
        </pc:spChg>
        <pc:spChg chg="del">
          <ac:chgData name="Aldakkour, Jane" userId="S::jane.aldakkour@xcelenergy.com::3976ef24-31d8-44c7-887f-6c02669a9f3e" providerId="AD" clId="Web-{94AB8D79-3E2A-BA04-97D5-9F64B90E146A}" dt="2024-04-03T18:04:28.688" v="647"/>
          <ac:spMkLst>
            <pc:docMk/>
            <pc:sldMk cId="2672530474" sldId="349"/>
            <ac:spMk id="8" creationId="{EDDCB69D-85D1-4EA2-A7F0-64292D7A3F6D}"/>
          </ac:spMkLst>
        </pc:spChg>
      </pc:sldChg>
      <pc:sldChg chg="del">
        <pc:chgData name="Aldakkour, Jane" userId="S::jane.aldakkour@xcelenergy.com::3976ef24-31d8-44c7-887f-6c02669a9f3e" providerId="AD" clId="Web-{94AB8D79-3E2A-BA04-97D5-9F64B90E146A}" dt="2024-04-03T17:53:21.092" v="78"/>
        <pc:sldMkLst>
          <pc:docMk/>
          <pc:sldMk cId="2930410468" sldId="349"/>
        </pc:sldMkLst>
      </pc:sldChg>
      <pc:sldChg chg="del">
        <pc:chgData name="Aldakkour, Jane" userId="S::jane.aldakkour@xcelenergy.com::3976ef24-31d8-44c7-887f-6c02669a9f3e" providerId="AD" clId="Web-{94AB8D79-3E2A-BA04-97D5-9F64B90E146A}" dt="2024-04-03T17:53:21.092" v="77"/>
        <pc:sldMkLst>
          <pc:docMk/>
          <pc:sldMk cId="2445857957" sldId="350"/>
        </pc:sldMkLst>
      </pc:sldChg>
      <pc:sldChg chg="delSp modSp add replId">
        <pc:chgData name="Aldakkour, Jane" userId="S::jane.aldakkour@xcelenergy.com::3976ef24-31d8-44c7-887f-6c02669a9f3e" providerId="AD" clId="Web-{94AB8D79-3E2A-BA04-97D5-9F64B90E146A}" dt="2024-04-03T18:07:12.833" v="672" actId="1076"/>
        <pc:sldMkLst>
          <pc:docMk/>
          <pc:sldMk cId="4134181688" sldId="350"/>
        </pc:sldMkLst>
        <pc:spChg chg="mod">
          <ac:chgData name="Aldakkour, Jane" userId="S::jane.aldakkour@xcelenergy.com::3976ef24-31d8-44c7-887f-6c02669a9f3e" providerId="AD" clId="Web-{94AB8D79-3E2A-BA04-97D5-9F64B90E146A}" dt="2024-04-03T18:07:12.833" v="672" actId="1076"/>
          <ac:spMkLst>
            <pc:docMk/>
            <pc:sldMk cId="4134181688" sldId="350"/>
            <ac:spMk id="2" creationId="{86269CA1-6697-497D-A63E-48C95A997F6A}"/>
          </ac:spMkLst>
        </pc:spChg>
        <pc:spChg chg="del">
          <ac:chgData name="Aldakkour, Jane" userId="S::jane.aldakkour@xcelenergy.com::3976ef24-31d8-44c7-887f-6c02669a9f3e" providerId="AD" clId="Web-{94AB8D79-3E2A-BA04-97D5-9F64B90E146A}" dt="2024-04-03T18:06:35.035" v="663"/>
          <ac:spMkLst>
            <pc:docMk/>
            <pc:sldMk cId="4134181688" sldId="350"/>
            <ac:spMk id="3" creationId="{30F12219-BDE3-4F04-8AEE-C6F616A7AB5A}"/>
          </ac:spMkLst>
        </pc:spChg>
        <pc:spChg chg="del">
          <ac:chgData name="Aldakkour, Jane" userId="S::jane.aldakkour@xcelenergy.com::3976ef24-31d8-44c7-887f-6c02669a9f3e" providerId="AD" clId="Web-{94AB8D79-3E2A-BA04-97D5-9F64B90E146A}" dt="2024-04-03T18:06:37.395" v="664"/>
          <ac:spMkLst>
            <pc:docMk/>
            <pc:sldMk cId="4134181688" sldId="350"/>
            <ac:spMk id="5" creationId="{2C90F42E-254A-4358-8426-E01C9456A929}"/>
          </ac:spMkLst>
        </pc:spChg>
      </pc:sldChg>
      <pc:sldChg chg="del">
        <pc:chgData name="Aldakkour, Jane" userId="S::jane.aldakkour@xcelenergy.com::3976ef24-31d8-44c7-887f-6c02669a9f3e" providerId="AD" clId="Web-{94AB8D79-3E2A-BA04-97D5-9F64B90E146A}" dt="2024-04-03T17:53:21.092" v="76"/>
        <pc:sldMkLst>
          <pc:docMk/>
          <pc:sldMk cId="412704878" sldId="351"/>
        </pc:sldMkLst>
      </pc:sldChg>
      <pc:sldChg chg="modSp add replId">
        <pc:chgData name="Aldakkour, Jane" userId="S::jane.aldakkour@xcelenergy.com::3976ef24-31d8-44c7-887f-6c02669a9f3e" providerId="AD" clId="Web-{94AB8D79-3E2A-BA04-97D5-9F64B90E146A}" dt="2024-04-03T18:10:14.558" v="770" actId="20577"/>
        <pc:sldMkLst>
          <pc:docMk/>
          <pc:sldMk cId="2758255816" sldId="351"/>
        </pc:sldMkLst>
        <pc:spChg chg="mod">
          <ac:chgData name="Aldakkour, Jane" userId="S::jane.aldakkour@xcelenergy.com::3976ef24-31d8-44c7-887f-6c02669a9f3e" providerId="AD" clId="Web-{94AB8D79-3E2A-BA04-97D5-9F64B90E146A}" dt="2024-04-03T18:09:45.932" v="694" actId="20577"/>
          <ac:spMkLst>
            <pc:docMk/>
            <pc:sldMk cId="2758255816" sldId="351"/>
            <ac:spMk id="12" creationId="{6CF6748D-0A3C-4D8F-A22F-750D8034240B}"/>
          </ac:spMkLst>
        </pc:spChg>
        <pc:spChg chg="mod">
          <ac:chgData name="Aldakkour, Jane" userId="S::jane.aldakkour@xcelenergy.com::3976ef24-31d8-44c7-887f-6c02669a9f3e" providerId="AD" clId="Web-{94AB8D79-3E2A-BA04-97D5-9F64B90E146A}" dt="2024-04-03T18:10:14.558" v="770" actId="20577"/>
          <ac:spMkLst>
            <pc:docMk/>
            <pc:sldMk cId="2758255816" sldId="351"/>
            <ac:spMk id="13" creationId="{F125CAB5-6993-4B01-95B6-185526BE288A}"/>
          </ac:spMkLst>
        </pc:spChg>
      </pc:sldChg>
      <pc:sldChg chg="add">
        <pc:chgData name="Aldakkour, Jane" userId="S::jane.aldakkour@xcelenergy.com::3976ef24-31d8-44c7-887f-6c02669a9f3e" providerId="AD" clId="Web-{94AB8D79-3E2A-BA04-97D5-9F64B90E146A}" dt="2024-04-03T18:10:33.902" v="772"/>
        <pc:sldMkLst>
          <pc:docMk/>
          <pc:sldMk cId="3532157910" sldId="352"/>
        </pc:sldMkLst>
      </pc:sldChg>
      <pc:sldChg chg="add">
        <pc:chgData name="Aldakkour, Jane" userId="S::jane.aldakkour@xcelenergy.com::3976ef24-31d8-44c7-887f-6c02669a9f3e" providerId="AD" clId="Web-{94AB8D79-3E2A-BA04-97D5-9F64B90E146A}" dt="2024-04-03T18:10:40.621" v="773"/>
        <pc:sldMkLst>
          <pc:docMk/>
          <pc:sldMk cId="3488309645" sldId="353"/>
        </pc:sldMkLst>
      </pc:sldChg>
      <pc:sldChg chg="add">
        <pc:chgData name="Aldakkour, Jane" userId="S::jane.aldakkour@xcelenergy.com::3976ef24-31d8-44c7-887f-6c02669a9f3e" providerId="AD" clId="Web-{94AB8D79-3E2A-BA04-97D5-9F64B90E146A}" dt="2024-04-03T18:13:26.454" v="774"/>
        <pc:sldMkLst>
          <pc:docMk/>
          <pc:sldMk cId="3446334409" sldId="354"/>
        </pc:sldMkLst>
      </pc:sldChg>
      <pc:sldChg chg="modSp add replId">
        <pc:chgData name="Aldakkour, Jane" userId="S::jane.aldakkour@xcelenergy.com::3976ef24-31d8-44c7-887f-6c02669a9f3e" providerId="AD" clId="Web-{94AB8D79-3E2A-BA04-97D5-9F64B90E146A}" dt="2024-04-03T18:13:53.565" v="788" actId="20577"/>
        <pc:sldMkLst>
          <pc:docMk/>
          <pc:sldMk cId="1803458135" sldId="355"/>
        </pc:sldMkLst>
        <pc:spChg chg="mod">
          <ac:chgData name="Aldakkour, Jane" userId="S::jane.aldakkour@xcelenergy.com::3976ef24-31d8-44c7-887f-6c02669a9f3e" providerId="AD" clId="Web-{94AB8D79-3E2A-BA04-97D5-9F64B90E146A}" dt="2024-04-03T18:13:53.565" v="788" actId="20577"/>
          <ac:spMkLst>
            <pc:docMk/>
            <pc:sldMk cId="1803458135" sldId="355"/>
            <ac:spMk id="2" creationId="{86269CA1-6697-497D-A63E-48C95A997F6A}"/>
          </ac:spMkLst>
        </pc:spChg>
      </pc:sldChg>
      <pc:sldChg chg="modSp add replId">
        <pc:chgData name="Aldakkour, Jane" userId="S::jane.aldakkour@xcelenergy.com::3976ef24-31d8-44c7-887f-6c02669a9f3e" providerId="AD" clId="Web-{94AB8D79-3E2A-BA04-97D5-9F64B90E146A}" dt="2024-04-03T18:14:17.925" v="804" actId="20577"/>
        <pc:sldMkLst>
          <pc:docMk/>
          <pc:sldMk cId="1325004911" sldId="356"/>
        </pc:sldMkLst>
        <pc:spChg chg="mod">
          <ac:chgData name="Aldakkour, Jane" userId="S::jane.aldakkour@xcelenergy.com::3976ef24-31d8-44c7-887f-6c02669a9f3e" providerId="AD" clId="Web-{94AB8D79-3E2A-BA04-97D5-9F64B90E146A}" dt="2024-04-03T18:14:17.925" v="804" actId="20577"/>
          <ac:spMkLst>
            <pc:docMk/>
            <pc:sldMk cId="1325004911" sldId="356"/>
            <ac:spMk id="2" creationId="{86269CA1-6697-497D-A63E-48C95A997F6A}"/>
          </ac:spMkLst>
        </pc:spChg>
      </pc:sldChg>
      <pc:sldChg chg="modSp add replId">
        <pc:chgData name="Aldakkour, Jane" userId="S::jane.aldakkour@xcelenergy.com::3976ef24-31d8-44c7-887f-6c02669a9f3e" providerId="AD" clId="Web-{94AB8D79-3E2A-BA04-97D5-9F64B90E146A}" dt="2024-04-03T18:14:33.425" v="811" actId="20577"/>
        <pc:sldMkLst>
          <pc:docMk/>
          <pc:sldMk cId="873620071" sldId="357"/>
        </pc:sldMkLst>
        <pc:spChg chg="mod">
          <ac:chgData name="Aldakkour, Jane" userId="S::jane.aldakkour@xcelenergy.com::3976ef24-31d8-44c7-887f-6c02669a9f3e" providerId="AD" clId="Web-{94AB8D79-3E2A-BA04-97D5-9F64B90E146A}" dt="2024-04-03T18:14:33.425" v="811" actId="20577"/>
          <ac:spMkLst>
            <pc:docMk/>
            <pc:sldMk cId="873620071" sldId="357"/>
            <ac:spMk id="2" creationId="{86269CA1-6697-497D-A63E-48C95A997F6A}"/>
          </ac:spMkLst>
        </pc:spChg>
      </pc:sldChg>
      <pc:sldChg chg="add ord addCm delCm">
        <pc:chgData name="Aldakkour, Jane" userId="S::jane.aldakkour@xcelenergy.com::3976ef24-31d8-44c7-887f-6c02669a9f3e" providerId="AD" clId="Web-{94AB8D79-3E2A-BA04-97D5-9F64B90E146A}" dt="2024-04-03T19:12:31.207" v="839"/>
        <pc:sldMkLst>
          <pc:docMk/>
          <pc:sldMk cId="2129041267" sldId="358"/>
        </pc:sldMkLst>
      </pc:sldChg>
      <pc:sldChg chg="add">
        <pc:chgData name="Aldakkour, Jane" userId="S::jane.aldakkour@xcelenergy.com::3976ef24-31d8-44c7-887f-6c02669a9f3e" providerId="AD" clId="Web-{94AB8D79-3E2A-BA04-97D5-9F64B90E146A}" dt="2024-04-03T18:50:46.569" v="813"/>
        <pc:sldMkLst>
          <pc:docMk/>
          <pc:sldMk cId="3935133054" sldId="359"/>
        </pc:sldMkLst>
      </pc:sldChg>
      <pc:sldChg chg="addSp delSp modSp add">
        <pc:chgData name="Aldakkour, Jane" userId="S::jane.aldakkour@xcelenergy.com::3976ef24-31d8-44c7-887f-6c02669a9f3e" providerId="AD" clId="Web-{94AB8D79-3E2A-BA04-97D5-9F64B90E146A}" dt="2024-04-03T18:51:13.351" v="816"/>
        <pc:sldMkLst>
          <pc:docMk/>
          <pc:sldMk cId="1578675571" sldId="21898"/>
        </pc:sldMkLst>
        <pc:picChg chg="add del mod">
          <ac:chgData name="Aldakkour, Jane" userId="S::jane.aldakkour@xcelenergy.com::3976ef24-31d8-44c7-887f-6c02669a9f3e" providerId="AD" clId="Web-{94AB8D79-3E2A-BA04-97D5-9F64B90E146A}" dt="2024-04-03T18:51:13.351" v="816"/>
          <ac:picMkLst>
            <pc:docMk/>
            <pc:sldMk cId="1578675571" sldId="21898"/>
            <ac:picMk id="2" creationId="{31567AE1-F278-3669-1C9D-23F5700AD17E}"/>
          </ac:picMkLst>
        </pc:picChg>
      </pc:sldChg>
      <pc:sldChg chg="add">
        <pc:chgData name="Aldakkour, Jane" userId="S::jane.aldakkour@xcelenergy.com::3976ef24-31d8-44c7-887f-6c02669a9f3e" providerId="AD" clId="Web-{94AB8D79-3E2A-BA04-97D5-9F64B90E146A}" dt="2024-04-03T18:53:36.121" v="821"/>
        <pc:sldMkLst>
          <pc:docMk/>
          <pc:sldMk cId="352356415" sldId="21905"/>
        </pc:sldMkLst>
      </pc:sldChg>
      <pc:sldChg chg="add">
        <pc:chgData name="Aldakkour, Jane" userId="S::jane.aldakkour@xcelenergy.com::3976ef24-31d8-44c7-887f-6c02669a9f3e" providerId="AD" clId="Web-{94AB8D79-3E2A-BA04-97D5-9F64B90E146A}" dt="2024-04-03T18:53:45.043" v="822"/>
        <pc:sldMkLst>
          <pc:docMk/>
          <pc:sldMk cId="3871449106" sldId="21906"/>
        </pc:sldMkLst>
      </pc:sldChg>
      <pc:sldChg chg="add">
        <pc:chgData name="Aldakkour, Jane" userId="S::jane.aldakkour@xcelenergy.com::3976ef24-31d8-44c7-887f-6c02669a9f3e" providerId="AD" clId="Web-{94AB8D79-3E2A-BA04-97D5-9F64B90E146A}" dt="2024-04-03T18:53:54.388" v="823"/>
        <pc:sldMkLst>
          <pc:docMk/>
          <pc:sldMk cId="994679204" sldId="21907"/>
        </pc:sldMkLst>
      </pc:sldChg>
      <pc:sldChg chg="add">
        <pc:chgData name="Aldakkour, Jane" userId="S::jane.aldakkour@xcelenergy.com::3976ef24-31d8-44c7-887f-6c02669a9f3e" providerId="AD" clId="Web-{94AB8D79-3E2A-BA04-97D5-9F64B90E146A}" dt="2024-04-03T18:51:18.663" v="817"/>
        <pc:sldMkLst>
          <pc:docMk/>
          <pc:sldMk cId="3754810854" sldId="21911"/>
        </pc:sldMkLst>
      </pc:sldChg>
      <pc:sldChg chg="add">
        <pc:chgData name="Aldakkour, Jane" userId="S::jane.aldakkour@xcelenergy.com::3976ef24-31d8-44c7-887f-6c02669a9f3e" providerId="AD" clId="Web-{94AB8D79-3E2A-BA04-97D5-9F64B90E146A}" dt="2024-04-03T18:51:31.945" v="818"/>
        <pc:sldMkLst>
          <pc:docMk/>
          <pc:sldMk cId="3017142317" sldId="21912"/>
        </pc:sldMkLst>
      </pc:sldChg>
      <pc:sldChg chg="add ord">
        <pc:chgData name="Aldakkour, Jane" userId="S::jane.aldakkour@xcelenergy.com::3976ef24-31d8-44c7-887f-6c02669a9f3e" providerId="AD" clId="Web-{94AB8D79-3E2A-BA04-97D5-9F64B90E146A}" dt="2024-04-03T19:11:50.908" v="834"/>
        <pc:sldMkLst>
          <pc:docMk/>
          <pc:sldMk cId="3656851497" sldId="21913"/>
        </pc:sldMkLst>
      </pc:sldChg>
      <pc:sldChg chg="add ord">
        <pc:chgData name="Aldakkour, Jane" userId="S::jane.aldakkour@xcelenergy.com::3976ef24-31d8-44c7-887f-6c02669a9f3e" providerId="AD" clId="Web-{94AB8D79-3E2A-BA04-97D5-9F64B90E146A}" dt="2024-04-03T19:11:50.002" v="833"/>
        <pc:sldMkLst>
          <pc:docMk/>
          <pc:sldMk cId="2208881062" sldId="21914"/>
        </pc:sldMkLst>
      </pc:sldChg>
      <pc:sldChg chg="modSp add replId addCm">
        <pc:chgData name="Aldakkour, Jane" userId="S::jane.aldakkour@xcelenergy.com::3976ef24-31d8-44c7-887f-6c02669a9f3e" providerId="AD" clId="Web-{94AB8D79-3E2A-BA04-97D5-9F64B90E146A}" dt="2024-04-03T21:27:45.633" v="1031" actId="20577"/>
        <pc:sldMkLst>
          <pc:docMk/>
          <pc:sldMk cId="3581844523" sldId="21915"/>
        </pc:sldMkLst>
        <pc:spChg chg="mod">
          <ac:chgData name="Aldakkour, Jane" userId="S::jane.aldakkour@xcelenergy.com::3976ef24-31d8-44c7-887f-6c02669a9f3e" providerId="AD" clId="Web-{94AB8D79-3E2A-BA04-97D5-9F64B90E146A}" dt="2024-04-03T21:25:33.442" v="916" actId="20577"/>
          <ac:spMkLst>
            <pc:docMk/>
            <pc:sldMk cId="3581844523" sldId="21915"/>
            <ac:spMk id="2" creationId="{86269CA1-6697-497D-A63E-48C95A997F6A}"/>
          </ac:spMkLst>
        </pc:spChg>
        <pc:spChg chg="mod">
          <ac:chgData name="Aldakkour, Jane" userId="S::jane.aldakkour@xcelenergy.com::3976ef24-31d8-44c7-887f-6c02669a9f3e" providerId="AD" clId="Web-{94AB8D79-3E2A-BA04-97D5-9F64B90E146A}" dt="2024-04-03T21:27:45.633" v="1031" actId="20577"/>
          <ac:spMkLst>
            <pc:docMk/>
            <pc:sldMk cId="3581844523" sldId="21915"/>
            <ac:spMk id="3" creationId="{30F12219-BDE3-4F04-8AEE-C6F616A7AB5A}"/>
          </ac:spMkLst>
        </pc:spChg>
      </pc:sldChg>
      <pc:sldChg chg="modSp add replId addCm">
        <pc:chgData name="Aldakkour, Jane" userId="S::jane.aldakkour@xcelenergy.com::3976ef24-31d8-44c7-887f-6c02669a9f3e" providerId="AD" clId="Web-{94AB8D79-3E2A-BA04-97D5-9F64B90E146A}" dt="2024-04-03T21:28:42.666" v="1032"/>
        <pc:sldMkLst>
          <pc:docMk/>
          <pc:sldMk cId="4016511867" sldId="21916"/>
        </pc:sldMkLst>
        <pc:spChg chg="mod">
          <ac:chgData name="Aldakkour, Jane" userId="S::jane.aldakkour@xcelenergy.com::3976ef24-31d8-44c7-887f-6c02669a9f3e" providerId="AD" clId="Web-{94AB8D79-3E2A-BA04-97D5-9F64B90E146A}" dt="2024-04-03T21:26:14.896" v="969" actId="20577"/>
          <ac:spMkLst>
            <pc:docMk/>
            <pc:sldMk cId="4016511867" sldId="21916"/>
            <ac:spMk id="2" creationId="{86269CA1-6697-497D-A63E-48C95A997F6A}"/>
          </ac:spMkLst>
        </pc:spChg>
        <pc:spChg chg="mod">
          <ac:chgData name="Aldakkour, Jane" userId="S::jane.aldakkour@xcelenergy.com::3976ef24-31d8-44c7-887f-6c02669a9f3e" providerId="AD" clId="Web-{94AB8D79-3E2A-BA04-97D5-9F64B90E146A}" dt="2024-04-03T21:26:27.397" v="995" actId="20577"/>
          <ac:spMkLst>
            <pc:docMk/>
            <pc:sldMk cId="4016511867" sldId="21916"/>
            <ac:spMk id="3" creationId="{30F12219-BDE3-4F04-8AEE-C6F616A7AB5A}"/>
          </ac:spMkLst>
        </pc:spChg>
      </pc:sldChg>
    </pc:docChg>
  </pc:docChgLst>
  <pc:docChgLst>
    <pc:chgData name="Cunningham, Jeremiah W" userId="256f165b-292c-4ce7-9110-19d10d19d262" providerId="ADAL" clId="{B0F6FA0E-761F-400C-9F97-A182C38FC4B9}"/>
    <pc:docChg chg="custSel modSld sldOrd">
      <pc:chgData name="Cunningham, Jeremiah W" userId="256f165b-292c-4ce7-9110-19d10d19d262" providerId="ADAL" clId="{B0F6FA0E-761F-400C-9F97-A182C38FC4B9}" dt="2024-04-18T18:51:47.098" v="65" actId="20577"/>
      <pc:docMkLst>
        <pc:docMk/>
      </pc:docMkLst>
      <pc:sldChg chg="delSp mod">
        <pc:chgData name="Cunningham, Jeremiah W" userId="256f165b-292c-4ce7-9110-19d10d19d262" providerId="ADAL" clId="{B0F6FA0E-761F-400C-9F97-A182C38FC4B9}" dt="2024-04-18T18:50:30.657" v="46" actId="478"/>
        <pc:sldMkLst>
          <pc:docMk/>
          <pc:sldMk cId="2129041267" sldId="358"/>
        </pc:sldMkLst>
        <pc:spChg chg="del">
          <ac:chgData name="Cunningham, Jeremiah W" userId="256f165b-292c-4ce7-9110-19d10d19d262" providerId="ADAL" clId="{B0F6FA0E-761F-400C-9F97-A182C38FC4B9}" dt="2024-04-18T18:50:30.657" v="46" actId="478"/>
          <ac:spMkLst>
            <pc:docMk/>
            <pc:sldMk cId="2129041267" sldId="358"/>
            <ac:spMk id="5" creationId="{568E42C2-20AA-8876-60C9-8D9AB7275771}"/>
          </ac:spMkLst>
        </pc:spChg>
      </pc:sldChg>
      <pc:sldChg chg="delSp mod">
        <pc:chgData name="Cunningham, Jeremiah W" userId="256f165b-292c-4ce7-9110-19d10d19d262" providerId="ADAL" clId="{B0F6FA0E-761F-400C-9F97-A182C38FC4B9}" dt="2024-04-18T18:50:24.520" v="45" actId="478"/>
        <pc:sldMkLst>
          <pc:docMk/>
          <pc:sldMk cId="3017142317" sldId="21912"/>
        </pc:sldMkLst>
        <pc:spChg chg="del">
          <ac:chgData name="Cunningham, Jeremiah W" userId="256f165b-292c-4ce7-9110-19d10d19d262" providerId="ADAL" clId="{B0F6FA0E-761F-400C-9F97-A182C38FC4B9}" dt="2024-04-18T18:50:24.520" v="45" actId="478"/>
          <ac:spMkLst>
            <pc:docMk/>
            <pc:sldMk cId="3017142317" sldId="21912"/>
            <ac:spMk id="5" creationId="{33668B0E-332C-4C6B-1A75-F6552E8B7C49}"/>
          </ac:spMkLst>
        </pc:spChg>
      </pc:sldChg>
      <pc:sldChg chg="addSp delSp modSp mod ord">
        <pc:chgData name="Cunningham, Jeremiah W" userId="256f165b-292c-4ce7-9110-19d10d19d262" providerId="ADAL" clId="{B0F6FA0E-761F-400C-9F97-A182C38FC4B9}" dt="2024-04-18T18:51:47.098" v="65" actId="20577"/>
        <pc:sldMkLst>
          <pc:docMk/>
          <pc:sldMk cId="494093272" sldId="21922"/>
        </pc:sldMkLst>
        <pc:spChg chg="add del mod">
          <ac:chgData name="Cunningham, Jeremiah W" userId="256f165b-292c-4ce7-9110-19d10d19d262" providerId="ADAL" clId="{B0F6FA0E-761F-400C-9F97-A182C38FC4B9}" dt="2024-04-18T18:51:47.098" v="65" actId="20577"/>
          <ac:spMkLst>
            <pc:docMk/>
            <pc:sldMk cId="494093272" sldId="21922"/>
            <ac:spMk id="4" creationId="{8C8914FA-0615-30E1-A556-2B7C3B93ABCB}"/>
          </ac:spMkLst>
        </pc:spChg>
        <pc:spChg chg="mod">
          <ac:chgData name="Cunningham, Jeremiah W" userId="256f165b-292c-4ce7-9110-19d10d19d262" providerId="ADAL" clId="{B0F6FA0E-761F-400C-9F97-A182C38FC4B9}" dt="2024-04-18T18:38:27.079" v="44" actId="20577"/>
          <ac:spMkLst>
            <pc:docMk/>
            <pc:sldMk cId="494093272" sldId="21922"/>
            <ac:spMk id="6" creationId="{AF4C4FC1-1126-4909-3635-D9CAA01247CB}"/>
          </ac:spMkLst>
        </pc:spChg>
        <pc:graphicFrameChg chg="add del mod">
          <ac:chgData name="Cunningham, Jeremiah W" userId="256f165b-292c-4ce7-9110-19d10d19d262" providerId="ADAL" clId="{B0F6FA0E-761F-400C-9F97-A182C38FC4B9}" dt="2024-04-18T18:36:26.133" v="2"/>
          <ac:graphicFrameMkLst>
            <pc:docMk/>
            <pc:sldMk cId="494093272" sldId="21922"/>
            <ac:graphicFrameMk id="2" creationId="{24B4A5AE-85A2-3113-3DAC-1042CD7815E6}"/>
          </ac:graphicFrameMkLst>
        </pc:graphicFrameChg>
        <pc:graphicFrameChg chg="add del mod">
          <ac:chgData name="Cunningham, Jeremiah W" userId="256f165b-292c-4ce7-9110-19d10d19d262" providerId="ADAL" clId="{B0F6FA0E-761F-400C-9F97-A182C38FC4B9}" dt="2024-04-18T18:36:32.717" v="4"/>
          <ac:graphicFrameMkLst>
            <pc:docMk/>
            <pc:sldMk cId="494093272" sldId="21922"/>
            <ac:graphicFrameMk id="5" creationId="{53060778-8600-0088-6A6C-CB55FF021FFC}"/>
          </ac:graphicFrameMkLst>
        </pc:graphicFrameChg>
        <pc:graphicFrameChg chg="add del mod">
          <ac:chgData name="Cunningham, Jeremiah W" userId="256f165b-292c-4ce7-9110-19d10d19d262" providerId="ADAL" clId="{B0F6FA0E-761F-400C-9F97-A182C38FC4B9}" dt="2024-04-18T18:36:45.348" v="7"/>
          <ac:graphicFrameMkLst>
            <pc:docMk/>
            <pc:sldMk cId="494093272" sldId="21922"/>
            <ac:graphicFrameMk id="8" creationId="{EC654D40-252C-00ED-B838-25F928515870}"/>
          </ac:graphicFrameMkLst>
        </pc:graphicFrameChg>
      </pc:sldChg>
      <pc:sldChg chg="modSp mod">
        <pc:chgData name="Cunningham, Jeremiah W" userId="256f165b-292c-4ce7-9110-19d10d19d262" providerId="ADAL" clId="{B0F6FA0E-761F-400C-9F97-A182C38FC4B9}" dt="2024-04-18T18:50:41.341" v="48" actId="14100"/>
        <pc:sldMkLst>
          <pc:docMk/>
          <pc:sldMk cId="162054420" sldId="21933"/>
        </pc:sldMkLst>
        <pc:picChg chg="mod">
          <ac:chgData name="Cunningham, Jeremiah W" userId="256f165b-292c-4ce7-9110-19d10d19d262" providerId="ADAL" clId="{B0F6FA0E-761F-400C-9F97-A182C38FC4B9}" dt="2024-04-18T18:50:37.942" v="47" actId="14100"/>
          <ac:picMkLst>
            <pc:docMk/>
            <pc:sldMk cId="162054420" sldId="21933"/>
            <ac:picMk id="16" creationId="{BA0686C4-1C1F-404C-8F10-F4F36A0C6886}"/>
          </ac:picMkLst>
        </pc:picChg>
        <pc:picChg chg="mod">
          <ac:chgData name="Cunningham, Jeremiah W" userId="256f165b-292c-4ce7-9110-19d10d19d262" providerId="ADAL" clId="{B0F6FA0E-761F-400C-9F97-A182C38FC4B9}" dt="2024-04-18T18:50:41.341" v="48" actId="14100"/>
          <ac:picMkLst>
            <pc:docMk/>
            <pc:sldMk cId="162054420" sldId="21933"/>
            <ac:picMk id="17" creationId="{D088364B-8DD0-E0FC-3B3A-274682DAE78B}"/>
          </ac:picMkLst>
        </pc:picChg>
      </pc:sldChg>
    </pc:docChg>
  </pc:docChgLst>
  <pc:docChgLst>
    <pc:chgData name="Aldakkour, Jane" userId="S::jane.aldakkour@xcelenergy.com::3976ef24-31d8-44c7-887f-6c02669a9f3e" providerId="AD" clId="Web-{0BC60436-DAA1-075C-93B8-79870245E84C}"/>
    <pc:docChg chg="modSld">
      <pc:chgData name="Aldakkour, Jane" userId="S::jane.aldakkour@xcelenergy.com::3976ef24-31d8-44c7-887f-6c02669a9f3e" providerId="AD" clId="Web-{0BC60436-DAA1-075C-93B8-79870245E84C}" dt="2024-04-04T19:57:56.548" v="49" actId="20577"/>
      <pc:docMkLst>
        <pc:docMk/>
      </pc:docMkLst>
      <pc:sldChg chg="modSp">
        <pc:chgData name="Aldakkour, Jane" userId="S::jane.aldakkour@xcelenergy.com::3976ef24-31d8-44c7-887f-6c02669a9f3e" providerId="AD" clId="Web-{0BC60436-DAA1-075C-93B8-79870245E84C}" dt="2024-04-04T19:57:56.548" v="49" actId="20577"/>
        <pc:sldMkLst>
          <pc:docMk/>
          <pc:sldMk cId="1325004911" sldId="356"/>
        </pc:sldMkLst>
        <pc:spChg chg="mod">
          <ac:chgData name="Aldakkour, Jane" userId="S::jane.aldakkour@xcelenergy.com::3976ef24-31d8-44c7-887f-6c02669a9f3e" providerId="AD" clId="Web-{0BC60436-DAA1-075C-93B8-79870245E84C}" dt="2024-04-04T19:57:56.548" v="49" actId="20577"/>
          <ac:spMkLst>
            <pc:docMk/>
            <pc:sldMk cId="1325004911" sldId="356"/>
            <ac:spMk id="2" creationId="{86269CA1-6697-497D-A63E-48C95A997F6A}"/>
          </ac:spMkLst>
        </pc:spChg>
      </pc:sldChg>
      <pc:sldChg chg="addSp delSp modSp modCm">
        <pc:chgData name="Aldakkour, Jane" userId="S::jane.aldakkour@xcelenergy.com::3976ef24-31d8-44c7-887f-6c02669a9f3e" providerId="AD" clId="Web-{0BC60436-DAA1-075C-93B8-79870245E84C}" dt="2024-04-04T19:51:16.741" v="40"/>
        <pc:sldMkLst>
          <pc:docMk/>
          <pc:sldMk cId="3754810854" sldId="21911"/>
        </pc:sldMkLst>
        <pc:graphicFrameChg chg="add del mod">
          <ac:chgData name="Aldakkour, Jane" userId="S::jane.aldakkour@xcelenergy.com::3976ef24-31d8-44c7-887f-6c02669a9f3e" providerId="AD" clId="Web-{0BC60436-DAA1-075C-93B8-79870245E84C}" dt="2024-04-04T19:51:06.178" v="39"/>
          <ac:graphicFrameMkLst>
            <pc:docMk/>
            <pc:sldMk cId="3754810854" sldId="21911"/>
            <ac:graphicFrameMk id="2" creationId="{71FF439A-7079-952D-9890-CA417772A36A}"/>
          </ac:graphicFrameMkLst>
        </pc:graphicFrameChg>
      </pc:sldChg>
      <pc:sldChg chg="addSp modSp">
        <pc:chgData name="Aldakkour, Jane" userId="S::jane.aldakkour@xcelenergy.com::3976ef24-31d8-44c7-887f-6c02669a9f3e" providerId="AD" clId="Web-{0BC60436-DAA1-075C-93B8-79870245E84C}" dt="2024-04-04T19:52:58.603" v="42" actId="1076"/>
        <pc:sldMkLst>
          <pc:docMk/>
          <pc:sldMk cId="790999510" sldId="21919"/>
        </pc:sldMkLst>
        <pc:spChg chg="mod">
          <ac:chgData name="Aldakkour, Jane" userId="S::jane.aldakkour@xcelenergy.com::3976ef24-31d8-44c7-887f-6c02669a9f3e" providerId="AD" clId="Web-{0BC60436-DAA1-075C-93B8-79870245E84C}" dt="2024-04-04T19:46:17.187" v="30" actId="14100"/>
          <ac:spMkLst>
            <pc:docMk/>
            <pc:sldMk cId="790999510" sldId="21919"/>
            <ac:spMk id="7" creationId="{6AE46E6E-B782-44B5-949C-AF8A6F5C86F7}"/>
          </ac:spMkLst>
        </pc:spChg>
        <pc:picChg chg="add mod">
          <ac:chgData name="Aldakkour, Jane" userId="S::jane.aldakkour@xcelenergy.com::3976ef24-31d8-44c7-887f-6c02669a9f3e" providerId="AD" clId="Web-{0BC60436-DAA1-075C-93B8-79870245E84C}" dt="2024-04-04T19:46:18.531" v="31" actId="1076"/>
          <ac:picMkLst>
            <pc:docMk/>
            <pc:sldMk cId="790999510" sldId="21919"/>
            <ac:picMk id="2" creationId="{5722D678-E1CB-F5CA-363F-8517790D8814}"/>
          </ac:picMkLst>
        </pc:picChg>
        <pc:picChg chg="add mod">
          <ac:chgData name="Aldakkour, Jane" userId="S::jane.aldakkour@xcelenergy.com::3976ef24-31d8-44c7-887f-6c02669a9f3e" providerId="AD" clId="Web-{0BC60436-DAA1-075C-93B8-79870245E84C}" dt="2024-04-04T19:47:49.502" v="34" actId="1076"/>
          <ac:picMkLst>
            <pc:docMk/>
            <pc:sldMk cId="790999510" sldId="21919"/>
            <ac:picMk id="3" creationId="{8C8FD6AB-02D4-C799-5F78-A7CA3F2ED4F0}"/>
          </ac:picMkLst>
        </pc:picChg>
        <pc:picChg chg="add mod">
          <ac:chgData name="Aldakkour, Jane" userId="S::jane.aldakkour@xcelenergy.com::3976ef24-31d8-44c7-887f-6c02669a9f3e" providerId="AD" clId="Web-{0BC60436-DAA1-075C-93B8-79870245E84C}" dt="2024-04-04T19:47:51.908" v="35" actId="1076"/>
          <ac:picMkLst>
            <pc:docMk/>
            <pc:sldMk cId="790999510" sldId="21919"/>
            <ac:picMk id="6" creationId="{16361747-832B-ABD8-8A11-0D7581D4CCCE}"/>
          </ac:picMkLst>
        </pc:picChg>
        <pc:picChg chg="add mod">
          <ac:chgData name="Aldakkour, Jane" userId="S::jane.aldakkour@xcelenergy.com::3976ef24-31d8-44c7-887f-6c02669a9f3e" providerId="AD" clId="Web-{0BC60436-DAA1-075C-93B8-79870245E84C}" dt="2024-04-04T19:52:58.603" v="42" actId="1076"/>
          <ac:picMkLst>
            <pc:docMk/>
            <pc:sldMk cId="790999510" sldId="21919"/>
            <ac:picMk id="8" creationId="{B1387210-6863-2E33-94A1-E8FEF308F9D6}"/>
          </ac:picMkLst>
        </pc:picChg>
      </pc:sldChg>
      <pc:sldChg chg="modCm">
        <pc:chgData name="Aldakkour, Jane" userId="S::jane.aldakkour@xcelenergy.com::3976ef24-31d8-44c7-887f-6c02669a9f3e" providerId="AD" clId="Web-{0BC60436-DAA1-075C-93B8-79870245E84C}" dt="2024-04-04T19:56:50.156" v="43"/>
        <pc:sldMkLst>
          <pc:docMk/>
          <pc:sldMk cId="1187010553" sldId="21920"/>
        </pc:sldMkLst>
      </pc:sldChg>
      <pc:sldChg chg="addCm">
        <pc:chgData name="Aldakkour, Jane" userId="S::jane.aldakkour@xcelenergy.com::3976ef24-31d8-44c7-887f-6c02669a9f3e" providerId="AD" clId="Web-{0BC60436-DAA1-075C-93B8-79870245E84C}" dt="2024-04-04T19:50:16.130" v="36"/>
        <pc:sldMkLst>
          <pc:docMk/>
          <pc:sldMk cId="1824166533" sldId="21931"/>
        </pc:sldMkLst>
      </pc:sldChg>
    </pc:docChg>
  </pc:docChgLst>
  <pc:docChgLst>
    <pc:chgData name="Houle, Stephanie G" userId="14e552ce-8fc2-446b-a7a7-88216b6fcbbf" providerId="ADAL" clId="{08CA5A11-3909-464D-9534-AF452BFF1C99}"/>
    <pc:docChg chg="custSel modSld">
      <pc:chgData name="Houle, Stephanie G" userId="14e552ce-8fc2-446b-a7a7-88216b6fcbbf" providerId="ADAL" clId="{08CA5A11-3909-464D-9534-AF452BFF1C99}" dt="2024-04-10T18:54:51.202" v="105"/>
      <pc:docMkLst>
        <pc:docMk/>
      </pc:docMkLst>
      <pc:sldChg chg="addCm">
        <pc:chgData name="Houle, Stephanie G" userId="14e552ce-8fc2-446b-a7a7-88216b6fcbbf" providerId="ADAL" clId="{08CA5A11-3909-464D-9534-AF452BFF1C99}" dt="2024-04-10T18:37:13.881" v="66"/>
        <pc:sldMkLst>
          <pc:docMk/>
          <pc:sldMk cId="3316369286" sldId="293"/>
        </pc:sldMkLst>
      </pc:sldChg>
      <pc:sldChg chg="addCm">
        <pc:chgData name="Houle, Stephanie G" userId="14e552ce-8fc2-446b-a7a7-88216b6fcbbf" providerId="ADAL" clId="{08CA5A11-3909-464D-9534-AF452BFF1C99}" dt="2024-04-10T17:59:25.332" v="0"/>
        <pc:sldMkLst>
          <pc:docMk/>
          <pc:sldMk cId="2672530474" sldId="349"/>
        </pc:sldMkLst>
      </pc:sldChg>
      <pc:sldChg chg="modSp mod">
        <pc:chgData name="Houle, Stephanie G" userId="14e552ce-8fc2-446b-a7a7-88216b6fcbbf" providerId="ADAL" clId="{08CA5A11-3909-464D-9534-AF452BFF1C99}" dt="2024-04-10T18:40:40.500" v="100" actId="20577"/>
        <pc:sldMkLst>
          <pc:docMk/>
          <pc:sldMk cId="3532157910" sldId="352"/>
        </pc:sldMkLst>
        <pc:spChg chg="mod">
          <ac:chgData name="Houle, Stephanie G" userId="14e552ce-8fc2-446b-a7a7-88216b6fcbbf" providerId="ADAL" clId="{08CA5A11-3909-464D-9534-AF452BFF1C99}" dt="2024-04-10T18:40:40.500" v="100" actId="20577"/>
          <ac:spMkLst>
            <pc:docMk/>
            <pc:sldMk cId="3532157910" sldId="352"/>
            <ac:spMk id="3" creationId="{CBA75FD2-76B1-9D76-F920-D46F8026B8C2}"/>
          </ac:spMkLst>
        </pc:spChg>
      </pc:sldChg>
      <pc:sldChg chg="modSp mod addCm modCm">
        <pc:chgData name="Houle, Stephanie G" userId="14e552ce-8fc2-446b-a7a7-88216b6fcbbf" providerId="ADAL" clId="{08CA5A11-3909-464D-9534-AF452BFF1C99}" dt="2024-04-10T18:54:51.202" v="105"/>
        <pc:sldMkLst>
          <pc:docMk/>
          <pc:sldMk cId="3581844523" sldId="21915"/>
        </pc:sldMkLst>
        <pc:spChg chg="mod">
          <ac:chgData name="Houle, Stephanie G" userId="14e552ce-8fc2-446b-a7a7-88216b6fcbbf" providerId="ADAL" clId="{08CA5A11-3909-464D-9534-AF452BFF1C99}" dt="2024-04-10T18:44:51.009" v="104" actId="313"/>
          <ac:spMkLst>
            <pc:docMk/>
            <pc:sldMk cId="3581844523" sldId="21915"/>
            <ac:spMk id="2" creationId="{86269CA1-6697-497D-A63E-48C95A997F6A}"/>
          </ac:spMkLst>
        </pc:spChg>
      </pc:sldChg>
      <pc:sldChg chg="addCm">
        <pc:chgData name="Houle, Stephanie G" userId="14e552ce-8fc2-446b-a7a7-88216b6fcbbf" providerId="ADAL" clId="{08CA5A11-3909-464D-9534-AF452BFF1C99}" dt="2024-04-10T18:44:42.408" v="102"/>
        <pc:sldMkLst>
          <pc:docMk/>
          <pc:sldMk cId="4016511867" sldId="21916"/>
        </pc:sldMkLst>
      </pc:sldChg>
      <pc:sldChg chg="modSp mod">
        <pc:chgData name="Houle, Stephanie G" userId="14e552ce-8fc2-446b-a7a7-88216b6fcbbf" providerId="ADAL" clId="{08CA5A11-3909-464D-9534-AF452BFF1C99}" dt="2024-04-10T18:43:51.132" v="101" actId="20577"/>
        <pc:sldMkLst>
          <pc:docMk/>
          <pc:sldMk cId="4026693631" sldId="21921"/>
        </pc:sldMkLst>
        <pc:spChg chg="mod">
          <ac:chgData name="Houle, Stephanie G" userId="14e552ce-8fc2-446b-a7a7-88216b6fcbbf" providerId="ADAL" clId="{08CA5A11-3909-464D-9534-AF452BFF1C99}" dt="2024-04-10T18:43:51.132" v="101" actId="20577"/>
          <ac:spMkLst>
            <pc:docMk/>
            <pc:sldMk cId="4026693631" sldId="21921"/>
            <ac:spMk id="13" creationId="{F125CAB5-6993-4B01-95B6-185526BE288A}"/>
          </ac:spMkLst>
        </pc:spChg>
      </pc:sldChg>
      <pc:sldChg chg="modSp mod">
        <pc:chgData name="Houle, Stephanie G" userId="14e552ce-8fc2-446b-a7a7-88216b6fcbbf" providerId="ADAL" clId="{08CA5A11-3909-464D-9534-AF452BFF1C99}" dt="2024-04-10T18:00:45.575" v="65" actId="20577"/>
        <pc:sldMkLst>
          <pc:docMk/>
          <pc:sldMk cId="494093272" sldId="21922"/>
        </pc:sldMkLst>
        <pc:spChg chg="mod">
          <ac:chgData name="Houle, Stephanie G" userId="14e552ce-8fc2-446b-a7a7-88216b6fcbbf" providerId="ADAL" clId="{08CA5A11-3909-464D-9534-AF452BFF1C99}" dt="2024-04-10T18:00:45.575" v="65" actId="20577"/>
          <ac:spMkLst>
            <pc:docMk/>
            <pc:sldMk cId="494093272" sldId="21922"/>
            <ac:spMk id="6" creationId="{AF4C4FC1-1126-4909-3635-D9CAA01247CB}"/>
          </ac:spMkLst>
        </pc:spChg>
      </pc:sldChg>
    </pc:docChg>
  </pc:docChgLst>
  <pc:docChgLst>
    <pc:chgData name="Cunningham, Jeremiah W" userId="S::jeremiah.w.cunningham@xcelenergy.com::256f165b-292c-4ce7-9110-19d10d19d262" providerId="AD" clId="Web-{1B01853E-D32D-C414-730A-AA9A17AD1C05}"/>
    <pc:docChg chg="sldOrd">
      <pc:chgData name="Cunningham, Jeremiah W" userId="S::jeremiah.w.cunningham@xcelenergy.com::256f165b-292c-4ce7-9110-19d10d19d262" providerId="AD" clId="Web-{1B01853E-D32D-C414-730A-AA9A17AD1C05}" dt="2024-04-09T14:34:13.447" v="0"/>
      <pc:docMkLst>
        <pc:docMk/>
      </pc:docMkLst>
      <pc:sldChg chg="ord">
        <pc:chgData name="Cunningham, Jeremiah W" userId="S::jeremiah.w.cunningham@xcelenergy.com::256f165b-292c-4ce7-9110-19d10d19d262" providerId="AD" clId="Web-{1B01853E-D32D-C414-730A-AA9A17AD1C05}" dt="2024-04-09T14:34:13.447" v="0"/>
        <pc:sldMkLst>
          <pc:docMk/>
          <pc:sldMk cId="1112291625" sldId="295"/>
        </pc:sldMkLst>
      </pc:sldChg>
    </pc:docChg>
  </pc:docChgLst>
  <pc:docChgLst>
    <pc:chgData name="Aldakkour, Jane" userId="S::jane.aldakkour@xcelenergy.com::3976ef24-31d8-44c7-887f-6c02669a9f3e" providerId="AD" clId="Web-{2BA5C6C0-229F-329F-2D57-8462977F9E36}"/>
    <pc:docChg chg="addSld delSld modSld sldOrd modSection">
      <pc:chgData name="Aldakkour, Jane" userId="S::jane.aldakkour@xcelenergy.com::3976ef24-31d8-44c7-887f-6c02669a9f3e" providerId="AD" clId="Web-{2BA5C6C0-229F-329F-2D57-8462977F9E36}" dt="2024-04-04T14:44:25.300" v="709"/>
      <pc:docMkLst>
        <pc:docMk/>
      </pc:docMkLst>
      <pc:sldChg chg="addSp delSp modSp">
        <pc:chgData name="Aldakkour, Jane" userId="S::jane.aldakkour@xcelenergy.com::3976ef24-31d8-44c7-887f-6c02669a9f3e" providerId="AD" clId="Web-{2BA5C6C0-229F-329F-2D57-8462977F9E36}" dt="2024-04-04T14:21:31.286" v="704" actId="20577"/>
        <pc:sldMkLst>
          <pc:docMk/>
          <pc:sldMk cId="27628390" sldId="258"/>
        </pc:sldMkLst>
        <pc:spChg chg="del">
          <ac:chgData name="Aldakkour, Jane" userId="S::jane.aldakkour@xcelenergy.com::3976ef24-31d8-44c7-887f-6c02669a9f3e" providerId="AD" clId="Web-{2BA5C6C0-229F-329F-2D57-8462977F9E36}" dt="2024-04-04T14:21:06.332" v="699"/>
          <ac:spMkLst>
            <pc:docMk/>
            <pc:sldMk cId="27628390" sldId="258"/>
            <ac:spMk id="3" creationId="{7BAABC31-732B-498E-9461-5CABD9E2BDF4}"/>
          </ac:spMkLst>
        </pc:spChg>
        <pc:spChg chg="mod">
          <ac:chgData name="Aldakkour, Jane" userId="S::jane.aldakkour@xcelenergy.com::3976ef24-31d8-44c7-887f-6c02669a9f3e" providerId="AD" clId="Web-{2BA5C6C0-229F-329F-2D57-8462977F9E36}" dt="2024-04-04T14:21:31.286" v="704" actId="20577"/>
          <ac:spMkLst>
            <pc:docMk/>
            <pc:sldMk cId="27628390" sldId="258"/>
            <ac:spMk id="6" creationId="{F3FE4BFC-D436-4264-8CFC-BA471F83A755}"/>
          </ac:spMkLst>
        </pc:spChg>
        <pc:spChg chg="add del mod">
          <ac:chgData name="Aldakkour, Jane" userId="S::jane.aldakkour@xcelenergy.com::3976ef24-31d8-44c7-887f-6c02669a9f3e" providerId="AD" clId="Web-{2BA5C6C0-229F-329F-2D57-8462977F9E36}" dt="2024-04-04T14:21:10.957" v="701"/>
          <ac:spMkLst>
            <pc:docMk/>
            <pc:sldMk cId="27628390" sldId="258"/>
            <ac:spMk id="8" creationId="{506BE29F-B95D-D1B9-5156-652E77A8CBDE}"/>
          </ac:spMkLst>
        </pc:spChg>
      </pc:sldChg>
      <pc:sldChg chg="del">
        <pc:chgData name="Aldakkour, Jane" userId="S::jane.aldakkour@xcelenergy.com::3976ef24-31d8-44c7-887f-6c02669a9f3e" providerId="AD" clId="Web-{2BA5C6C0-229F-329F-2D57-8462977F9E36}" dt="2024-04-04T14:12:02.180" v="594"/>
        <pc:sldMkLst>
          <pc:docMk/>
          <pc:sldMk cId="514902376" sldId="337"/>
        </pc:sldMkLst>
      </pc:sldChg>
      <pc:sldChg chg="del">
        <pc:chgData name="Aldakkour, Jane" userId="S::jane.aldakkour@xcelenergy.com::3976ef24-31d8-44c7-887f-6c02669a9f3e" providerId="AD" clId="Web-{2BA5C6C0-229F-329F-2D57-8462977F9E36}" dt="2024-04-04T14:12:02.180" v="593"/>
        <pc:sldMkLst>
          <pc:docMk/>
          <pc:sldMk cId="1672958488" sldId="338"/>
        </pc:sldMkLst>
      </pc:sldChg>
      <pc:sldChg chg="del">
        <pc:chgData name="Aldakkour, Jane" userId="S::jane.aldakkour@xcelenergy.com::3976ef24-31d8-44c7-887f-6c02669a9f3e" providerId="AD" clId="Web-{2BA5C6C0-229F-329F-2D57-8462977F9E36}" dt="2024-04-04T14:12:02.164" v="592"/>
        <pc:sldMkLst>
          <pc:docMk/>
          <pc:sldMk cId="1160475340" sldId="340"/>
        </pc:sldMkLst>
      </pc:sldChg>
      <pc:sldChg chg="del">
        <pc:chgData name="Aldakkour, Jane" userId="S::jane.aldakkour@xcelenergy.com::3976ef24-31d8-44c7-887f-6c02669a9f3e" providerId="AD" clId="Web-{2BA5C6C0-229F-329F-2D57-8462977F9E36}" dt="2024-04-04T14:12:02.164" v="591"/>
        <pc:sldMkLst>
          <pc:docMk/>
          <pc:sldMk cId="283308573" sldId="341"/>
        </pc:sldMkLst>
      </pc:sldChg>
      <pc:sldChg chg="del">
        <pc:chgData name="Aldakkour, Jane" userId="S::jane.aldakkour@xcelenergy.com::3976ef24-31d8-44c7-887f-6c02669a9f3e" providerId="AD" clId="Web-{2BA5C6C0-229F-329F-2D57-8462977F9E36}" dt="2024-04-04T14:12:02.164" v="590"/>
        <pc:sldMkLst>
          <pc:docMk/>
          <pc:sldMk cId="4104591823" sldId="342"/>
        </pc:sldMkLst>
      </pc:sldChg>
      <pc:sldChg chg="addSp delSp modSp addCm">
        <pc:chgData name="Aldakkour, Jane" userId="S::jane.aldakkour@xcelenergy.com::3976ef24-31d8-44c7-887f-6c02669a9f3e" providerId="AD" clId="Web-{2BA5C6C0-229F-329F-2D57-8462977F9E36}" dt="2024-04-04T13:25:12.991" v="207"/>
        <pc:sldMkLst>
          <pc:docMk/>
          <pc:sldMk cId="2672530474" sldId="349"/>
        </pc:sldMkLst>
        <pc:spChg chg="mod">
          <ac:chgData name="Aldakkour, Jane" userId="S::jane.aldakkour@xcelenergy.com::3976ef24-31d8-44c7-887f-6c02669a9f3e" providerId="AD" clId="Web-{2BA5C6C0-229F-329F-2D57-8462977F9E36}" dt="2024-04-04T13:18:55.327" v="188" actId="14100"/>
          <ac:spMkLst>
            <pc:docMk/>
            <pc:sldMk cId="2672530474" sldId="349"/>
            <ac:spMk id="4" creationId="{4347002C-4A80-4883-BCBA-ECC859BE3313}"/>
          </ac:spMkLst>
        </pc:spChg>
        <pc:spChg chg="add del mod">
          <ac:chgData name="Aldakkour, Jane" userId="S::jane.aldakkour@xcelenergy.com::3976ef24-31d8-44c7-887f-6c02669a9f3e" providerId="AD" clId="Web-{2BA5C6C0-229F-329F-2D57-8462977F9E36}" dt="2024-04-04T13:25:12.991" v="207"/>
          <ac:spMkLst>
            <pc:docMk/>
            <pc:sldMk cId="2672530474" sldId="349"/>
            <ac:spMk id="6" creationId="{A2F0AF4D-331D-4D2D-9C18-E89AF7488F30}"/>
          </ac:spMkLst>
        </pc:spChg>
        <pc:graphicFrameChg chg="add del mod ord modGraphic">
          <ac:chgData name="Aldakkour, Jane" userId="S::jane.aldakkour@xcelenergy.com::3976ef24-31d8-44c7-887f-6c02669a9f3e" providerId="AD" clId="Web-{2BA5C6C0-229F-329F-2D57-8462977F9E36}" dt="2024-04-04T13:11:53.631" v="1"/>
          <ac:graphicFrameMkLst>
            <pc:docMk/>
            <pc:sldMk cId="2672530474" sldId="349"/>
            <ac:graphicFrameMk id="10" creationId="{7C16BCDE-CAD2-05C5-0502-996520744EFE}"/>
          </ac:graphicFrameMkLst>
        </pc:graphicFrameChg>
      </pc:sldChg>
      <pc:sldChg chg="modSp">
        <pc:chgData name="Aldakkour, Jane" userId="S::jane.aldakkour@xcelenergy.com::3976ef24-31d8-44c7-887f-6c02669a9f3e" providerId="AD" clId="Web-{2BA5C6C0-229F-329F-2D57-8462977F9E36}" dt="2024-04-04T14:40:22.888" v="708" actId="20577"/>
        <pc:sldMkLst>
          <pc:docMk/>
          <pc:sldMk cId="2758255816" sldId="351"/>
        </pc:sldMkLst>
        <pc:spChg chg="mod">
          <ac:chgData name="Aldakkour, Jane" userId="S::jane.aldakkour@xcelenergy.com::3976ef24-31d8-44c7-887f-6c02669a9f3e" providerId="AD" clId="Web-{2BA5C6C0-229F-329F-2D57-8462977F9E36}" dt="2024-04-04T14:40:22.888" v="708" actId="20577"/>
          <ac:spMkLst>
            <pc:docMk/>
            <pc:sldMk cId="2758255816" sldId="351"/>
            <ac:spMk id="13" creationId="{F125CAB5-6993-4B01-95B6-185526BE288A}"/>
          </ac:spMkLst>
        </pc:spChg>
      </pc:sldChg>
      <pc:sldChg chg="ord">
        <pc:chgData name="Aldakkour, Jane" userId="S::jane.aldakkour@xcelenergy.com::3976ef24-31d8-44c7-887f-6c02669a9f3e" providerId="AD" clId="Web-{2BA5C6C0-229F-329F-2D57-8462977F9E36}" dt="2024-04-04T14:40:06.341" v="705"/>
        <pc:sldMkLst>
          <pc:docMk/>
          <pc:sldMk cId="3488309645" sldId="353"/>
        </pc:sldMkLst>
      </pc:sldChg>
      <pc:sldChg chg="ord">
        <pc:chgData name="Aldakkour, Jane" userId="S::jane.aldakkour@xcelenergy.com::3976ef24-31d8-44c7-887f-6c02669a9f3e" providerId="AD" clId="Web-{2BA5C6C0-229F-329F-2D57-8462977F9E36}" dt="2024-04-04T13:38:08.854" v="226"/>
        <pc:sldMkLst>
          <pc:docMk/>
          <pc:sldMk cId="3446334409" sldId="354"/>
        </pc:sldMkLst>
      </pc:sldChg>
      <pc:sldChg chg="del">
        <pc:chgData name="Aldakkour, Jane" userId="S::jane.aldakkour@xcelenergy.com::3976ef24-31d8-44c7-887f-6c02669a9f3e" providerId="AD" clId="Web-{2BA5C6C0-229F-329F-2D57-8462977F9E36}" dt="2024-04-04T14:18:43.080" v="637"/>
        <pc:sldMkLst>
          <pc:docMk/>
          <pc:sldMk cId="873620071" sldId="357"/>
        </pc:sldMkLst>
      </pc:sldChg>
      <pc:sldChg chg="addCm">
        <pc:chgData name="Aldakkour, Jane" userId="S::jane.aldakkour@xcelenergy.com::3976ef24-31d8-44c7-887f-6c02669a9f3e" providerId="AD" clId="Web-{2BA5C6C0-229F-329F-2D57-8462977F9E36}" dt="2024-04-04T13:58:58.412" v="268"/>
        <pc:sldMkLst>
          <pc:docMk/>
          <pc:sldMk cId="2129041267" sldId="358"/>
        </pc:sldMkLst>
      </pc:sldChg>
      <pc:sldChg chg="addCm">
        <pc:chgData name="Aldakkour, Jane" userId="S::jane.aldakkour@xcelenergy.com::3976ef24-31d8-44c7-887f-6c02669a9f3e" providerId="AD" clId="Web-{2BA5C6C0-229F-329F-2D57-8462977F9E36}" dt="2024-04-04T14:44:25.300" v="709"/>
        <pc:sldMkLst>
          <pc:docMk/>
          <pc:sldMk cId="3754810854" sldId="21911"/>
        </pc:sldMkLst>
      </pc:sldChg>
      <pc:sldChg chg="ord">
        <pc:chgData name="Aldakkour, Jane" userId="S::jane.aldakkour@xcelenergy.com::3976ef24-31d8-44c7-887f-6c02669a9f3e" providerId="AD" clId="Web-{2BA5C6C0-229F-329F-2D57-8462977F9E36}" dt="2024-04-04T13:56:08.268" v="267"/>
        <pc:sldMkLst>
          <pc:docMk/>
          <pc:sldMk cId="3017142317" sldId="21912"/>
        </pc:sldMkLst>
      </pc:sldChg>
      <pc:sldChg chg="modSp">
        <pc:chgData name="Aldakkour, Jane" userId="S::jane.aldakkour@xcelenergy.com::3976ef24-31d8-44c7-887f-6c02669a9f3e" providerId="AD" clId="Web-{2BA5C6C0-229F-329F-2D57-8462977F9E36}" dt="2024-04-04T14:20:06.987" v="698" actId="20577"/>
        <pc:sldMkLst>
          <pc:docMk/>
          <pc:sldMk cId="4016511867" sldId="21916"/>
        </pc:sldMkLst>
        <pc:spChg chg="mod">
          <ac:chgData name="Aldakkour, Jane" userId="S::jane.aldakkour@xcelenergy.com::3976ef24-31d8-44c7-887f-6c02669a9f3e" providerId="AD" clId="Web-{2BA5C6C0-229F-329F-2D57-8462977F9E36}" dt="2024-04-04T14:20:06.987" v="698" actId="20577"/>
          <ac:spMkLst>
            <pc:docMk/>
            <pc:sldMk cId="4016511867" sldId="21916"/>
            <ac:spMk id="2" creationId="{86269CA1-6697-497D-A63E-48C95A997F6A}"/>
          </ac:spMkLst>
        </pc:spChg>
        <pc:spChg chg="mod">
          <ac:chgData name="Aldakkour, Jane" userId="S::jane.aldakkour@xcelenergy.com::3976ef24-31d8-44c7-887f-6c02669a9f3e" providerId="AD" clId="Web-{2BA5C6C0-229F-329F-2D57-8462977F9E36}" dt="2024-04-04T14:13:03.587" v="634" actId="20577"/>
          <ac:spMkLst>
            <pc:docMk/>
            <pc:sldMk cId="4016511867" sldId="21916"/>
            <ac:spMk id="3" creationId="{30F12219-BDE3-4F04-8AEE-C6F616A7AB5A}"/>
          </ac:spMkLst>
        </pc:spChg>
      </pc:sldChg>
      <pc:sldChg chg="modSp add replId">
        <pc:chgData name="Aldakkour, Jane" userId="S::jane.aldakkour@xcelenergy.com::3976ef24-31d8-44c7-887f-6c02669a9f3e" providerId="AD" clId="Web-{2BA5C6C0-229F-329F-2D57-8462977F9E36}" dt="2024-04-04T13:37:25.431" v="213" actId="20577"/>
        <pc:sldMkLst>
          <pc:docMk/>
          <pc:sldMk cId="875498699" sldId="21917"/>
        </pc:sldMkLst>
        <pc:spChg chg="mod">
          <ac:chgData name="Aldakkour, Jane" userId="S::jane.aldakkour@xcelenergy.com::3976ef24-31d8-44c7-887f-6c02669a9f3e" providerId="AD" clId="Web-{2BA5C6C0-229F-329F-2D57-8462977F9E36}" dt="2024-04-04T13:37:25.431" v="213" actId="20577"/>
          <ac:spMkLst>
            <pc:docMk/>
            <pc:sldMk cId="875498699" sldId="21917"/>
            <ac:spMk id="2" creationId="{86269CA1-6697-497D-A63E-48C95A997F6A}"/>
          </ac:spMkLst>
        </pc:spChg>
      </pc:sldChg>
      <pc:sldChg chg="new del">
        <pc:chgData name="Aldakkour, Jane" userId="S::jane.aldakkour@xcelenergy.com::3976ef24-31d8-44c7-887f-6c02669a9f3e" providerId="AD" clId="Web-{2BA5C6C0-229F-329F-2D57-8462977F9E36}" dt="2024-04-04T13:54:51.766" v="228"/>
        <pc:sldMkLst>
          <pc:docMk/>
          <pc:sldMk cId="3325503052" sldId="21918"/>
        </pc:sldMkLst>
      </pc:sldChg>
      <pc:sldChg chg="modSp add replId">
        <pc:chgData name="Aldakkour, Jane" userId="S::jane.aldakkour@xcelenergy.com::3976ef24-31d8-44c7-887f-6c02669a9f3e" providerId="AD" clId="Web-{2BA5C6C0-229F-329F-2D57-8462977F9E36}" dt="2024-04-04T14:18:21.016" v="636" actId="1076"/>
        <pc:sldMkLst>
          <pc:docMk/>
          <pc:sldMk cId="3345931417" sldId="21918"/>
        </pc:sldMkLst>
        <pc:spChg chg="mod">
          <ac:chgData name="Aldakkour, Jane" userId="S::jane.aldakkour@xcelenergy.com::3976ef24-31d8-44c7-887f-6c02669a9f3e" providerId="AD" clId="Web-{2BA5C6C0-229F-329F-2D57-8462977F9E36}" dt="2024-04-04T14:18:15.657" v="635" actId="1076"/>
          <ac:spMkLst>
            <pc:docMk/>
            <pc:sldMk cId="3345931417" sldId="21918"/>
            <ac:spMk id="12" creationId="{6CF6748D-0A3C-4D8F-A22F-750D8034240B}"/>
          </ac:spMkLst>
        </pc:spChg>
        <pc:spChg chg="mod">
          <ac:chgData name="Aldakkour, Jane" userId="S::jane.aldakkour@xcelenergy.com::3976ef24-31d8-44c7-887f-6c02669a9f3e" providerId="AD" clId="Web-{2BA5C6C0-229F-329F-2D57-8462977F9E36}" dt="2024-04-04T14:18:21.016" v="636" actId="1076"/>
          <ac:spMkLst>
            <pc:docMk/>
            <pc:sldMk cId="3345931417" sldId="21918"/>
            <ac:spMk id="13" creationId="{F125CAB5-6993-4B01-95B6-185526BE288A}"/>
          </ac:spMkLst>
        </pc:spChg>
      </pc:sldChg>
      <pc:sldChg chg="delSp modSp add replId addCm">
        <pc:chgData name="Aldakkour, Jane" userId="S::jane.aldakkour@xcelenergy.com::3976ef24-31d8-44c7-887f-6c02669a9f3e" providerId="AD" clId="Web-{2BA5C6C0-229F-329F-2D57-8462977F9E36}" dt="2024-04-04T14:07:01.861" v="339"/>
        <pc:sldMkLst>
          <pc:docMk/>
          <pc:sldMk cId="790999510" sldId="21919"/>
        </pc:sldMkLst>
        <pc:spChg chg="mod">
          <ac:chgData name="Aldakkour, Jane" userId="S::jane.aldakkour@xcelenergy.com::3976ef24-31d8-44c7-887f-6c02669a9f3e" providerId="AD" clId="Web-{2BA5C6C0-229F-329F-2D57-8462977F9E36}" dt="2024-04-04T14:06:19.360" v="338" actId="20577"/>
          <ac:spMkLst>
            <pc:docMk/>
            <pc:sldMk cId="790999510" sldId="21919"/>
            <ac:spMk id="7" creationId="{6AE46E6E-B782-44B5-949C-AF8A6F5C86F7}"/>
          </ac:spMkLst>
        </pc:spChg>
        <pc:picChg chg="del">
          <ac:chgData name="Aldakkour, Jane" userId="S::jane.aldakkour@xcelenergy.com::3976ef24-31d8-44c7-887f-6c02669a9f3e" providerId="AD" clId="Web-{2BA5C6C0-229F-329F-2D57-8462977F9E36}" dt="2024-04-04T14:04:02.857" v="325"/>
          <ac:picMkLst>
            <pc:docMk/>
            <pc:sldMk cId="790999510" sldId="21919"/>
            <ac:picMk id="8" creationId="{8A307D14-072E-A62B-E299-290352874D2E}"/>
          </ac:picMkLst>
        </pc:picChg>
      </pc:sldChg>
      <pc:sldChg chg="delSp modSp new addCm">
        <pc:chgData name="Aldakkour, Jane" userId="S::jane.aldakkour@xcelenergy.com::3976ef24-31d8-44c7-887f-6c02669a9f3e" providerId="AD" clId="Web-{2BA5C6C0-229F-329F-2D57-8462977F9E36}" dt="2024-04-04T14:11:32.695" v="589" actId="1076"/>
        <pc:sldMkLst>
          <pc:docMk/>
          <pc:sldMk cId="1187010553" sldId="21920"/>
        </pc:sldMkLst>
        <pc:spChg chg="del">
          <ac:chgData name="Aldakkour, Jane" userId="S::jane.aldakkour@xcelenergy.com::3976ef24-31d8-44c7-887f-6c02669a9f3e" providerId="AD" clId="Web-{2BA5C6C0-229F-329F-2D57-8462977F9E36}" dt="2024-04-04T14:11:25.132" v="587"/>
          <ac:spMkLst>
            <pc:docMk/>
            <pc:sldMk cId="1187010553" sldId="21920"/>
            <ac:spMk id="2" creationId="{45B4806A-61D9-3C1F-6781-F0DCF125DD00}"/>
          </ac:spMkLst>
        </pc:spChg>
        <pc:spChg chg="mod">
          <ac:chgData name="Aldakkour, Jane" userId="S::jane.aldakkour@xcelenergy.com::3976ef24-31d8-44c7-887f-6c02669a9f3e" providerId="AD" clId="Web-{2BA5C6C0-229F-329F-2D57-8462977F9E36}" dt="2024-04-04T14:11:29.632" v="588" actId="1076"/>
          <ac:spMkLst>
            <pc:docMk/>
            <pc:sldMk cId="1187010553" sldId="21920"/>
            <ac:spMk id="3" creationId="{C6DE2E2F-3F3A-2238-AF92-8354BDAC3ED5}"/>
          </ac:spMkLst>
        </pc:spChg>
        <pc:spChg chg="mod">
          <ac:chgData name="Aldakkour, Jane" userId="S::jane.aldakkour@xcelenergy.com::3976ef24-31d8-44c7-887f-6c02669a9f3e" providerId="AD" clId="Web-{2BA5C6C0-229F-329F-2D57-8462977F9E36}" dt="2024-04-04T14:11:32.695" v="589" actId="1076"/>
          <ac:spMkLst>
            <pc:docMk/>
            <pc:sldMk cId="1187010553" sldId="21920"/>
            <ac:spMk id="4" creationId="{59AF0EFE-D315-52A9-C698-3C3324DCD432}"/>
          </ac:spMkLst>
        </pc:spChg>
      </pc:sldChg>
      <pc:sldChg chg="modSp add replId">
        <pc:chgData name="Aldakkour, Jane" userId="S::jane.aldakkour@xcelenergy.com::3976ef24-31d8-44c7-887f-6c02669a9f3e" providerId="AD" clId="Web-{2BA5C6C0-229F-329F-2D57-8462977F9E36}" dt="2024-04-04T14:19:59.362" v="693" actId="20577"/>
        <pc:sldMkLst>
          <pc:docMk/>
          <pc:sldMk cId="4026693631" sldId="21921"/>
        </pc:sldMkLst>
        <pc:spChg chg="mod">
          <ac:chgData name="Aldakkour, Jane" userId="S::jane.aldakkour@xcelenergy.com::3976ef24-31d8-44c7-887f-6c02669a9f3e" providerId="AD" clId="Web-{2BA5C6C0-229F-329F-2D57-8462977F9E36}" dt="2024-04-04T14:19:00.564" v="643" actId="20577"/>
          <ac:spMkLst>
            <pc:docMk/>
            <pc:sldMk cId="4026693631" sldId="21921"/>
            <ac:spMk id="12" creationId="{6CF6748D-0A3C-4D8F-A22F-750D8034240B}"/>
          </ac:spMkLst>
        </pc:spChg>
        <pc:spChg chg="mod">
          <ac:chgData name="Aldakkour, Jane" userId="S::jane.aldakkour@xcelenergy.com::3976ef24-31d8-44c7-887f-6c02669a9f3e" providerId="AD" clId="Web-{2BA5C6C0-229F-329F-2D57-8462977F9E36}" dt="2024-04-04T14:19:59.362" v="693" actId="20577"/>
          <ac:spMkLst>
            <pc:docMk/>
            <pc:sldMk cId="4026693631" sldId="21921"/>
            <ac:spMk id="13" creationId="{F125CAB5-6993-4B01-95B6-185526BE288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163C4A-9E3B-418B-82F8-D356751F1BA6}"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US"/>
        </a:p>
      </dgm:t>
    </dgm:pt>
    <dgm:pt modelId="{A2CEFE50-FD65-4312-8BBF-049FDC38FC2F}">
      <dgm:prSet/>
      <dgm:spPr/>
      <dgm:t>
        <a:bodyPr/>
        <a:lstStyle/>
        <a:p>
          <a:r>
            <a:rPr lang="en-US" dirty="0"/>
            <a:t>Well-designed TOU rates should reflect the cost of service</a:t>
          </a:r>
        </a:p>
      </dgm:t>
    </dgm:pt>
    <dgm:pt modelId="{C6582362-9ED9-4F4D-B1C0-9D657DC5097A}" type="parTrans" cxnId="{211BD5A0-93C6-42F7-A5D6-6F25DD6538E4}">
      <dgm:prSet/>
      <dgm:spPr/>
      <dgm:t>
        <a:bodyPr/>
        <a:lstStyle/>
        <a:p>
          <a:endParaRPr lang="en-US"/>
        </a:p>
      </dgm:t>
    </dgm:pt>
    <dgm:pt modelId="{154D6B2B-B542-47A7-ACE4-9CCF2C03FBD5}" type="sibTrans" cxnId="{211BD5A0-93C6-42F7-A5D6-6F25DD6538E4}">
      <dgm:prSet/>
      <dgm:spPr/>
      <dgm:t>
        <a:bodyPr/>
        <a:lstStyle/>
        <a:p>
          <a:endParaRPr lang="en-US"/>
        </a:p>
      </dgm:t>
    </dgm:pt>
    <dgm:pt modelId="{FF6C4766-A883-4B1E-944E-C56BAFF30BB9}">
      <dgm:prSet/>
      <dgm:spPr/>
      <dgm:t>
        <a:bodyPr/>
        <a:lstStyle/>
        <a:p>
          <a:r>
            <a:rPr lang="en-US" dirty="0"/>
            <a:t>They often contain 2 or 3 pricing periods</a:t>
          </a:r>
        </a:p>
      </dgm:t>
    </dgm:pt>
    <dgm:pt modelId="{0AAD8177-4156-4752-870A-7DF302D15C18}" type="parTrans" cxnId="{A0840647-92F9-4BB1-A44B-63603696D428}">
      <dgm:prSet/>
      <dgm:spPr/>
      <dgm:t>
        <a:bodyPr/>
        <a:lstStyle/>
        <a:p>
          <a:endParaRPr lang="en-US"/>
        </a:p>
      </dgm:t>
    </dgm:pt>
    <dgm:pt modelId="{5485B16A-6A8B-49CF-8E20-0A612B5BBEAF}" type="sibTrans" cxnId="{A0840647-92F9-4BB1-A44B-63603696D428}">
      <dgm:prSet/>
      <dgm:spPr/>
      <dgm:t>
        <a:bodyPr/>
        <a:lstStyle/>
        <a:p>
          <a:endParaRPr lang="en-US"/>
        </a:p>
      </dgm:t>
    </dgm:pt>
    <dgm:pt modelId="{76DBA4EB-DB16-4F7E-AA27-4EDB3626419F}">
      <dgm:prSet/>
      <dgm:spPr/>
      <dgm:t>
        <a:bodyPr/>
        <a:lstStyle/>
        <a:p>
          <a:r>
            <a:rPr lang="en-US" dirty="0"/>
            <a:t>In a 3-period rate, make sure that the mid-peak period rate equals or is slightly less than the standard rate</a:t>
          </a:r>
        </a:p>
      </dgm:t>
    </dgm:pt>
    <dgm:pt modelId="{128FD38A-F82E-44FE-BBD7-23C6BFD5DA0E}" type="parTrans" cxnId="{2C8992F4-09EC-41DD-B0E8-460555ABFAFE}">
      <dgm:prSet/>
      <dgm:spPr/>
      <dgm:t>
        <a:bodyPr/>
        <a:lstStyle/>
        <a:p>
          <a:endParaRPr lang="en-US"/>
        </a:p>
      </dgm:t>
    </dgm:pt>
    <dgm:pt modelId="{B738A4D2-98C9-4137-9FC9-A452CA020933}" type="sibTrans" cxnId="{2C8992F4-09EC-41DD-B0E8-460555ABFAFE}">
      <dgm:prSet/>
      <dgm:spPr/>
      <dgm:t>
        <a:bodyPr/>
        <a:lstStyle/>
        <a:p>
          <a:endParaRPr lang="en-US"/>
        </a:p>
      </dgm:t>
    </dgm:pt>
    <dgm:pt modelId="{AB2F0BFB-4B26-478D-8559-E512527C8074}">
      <dgm:prSet/>
      <dgm:spPr/>
      <dgm:t>
        <a:bodyPr/>
        <a:lstStyle/>
        <a:p>
          <a:r>
            <a:rPr lang="en-US" dirty="0"/>
            <a:t>The rates may vary across weekdays and weekends, and/or vary seasonally</a:t>
          </a:r>
        </a:p>
      </dgm:t>
    </dgm:pt>
    <dgm:pt modelId="{7B9F549F-8535-4527-A8AF-AB47FADB0507}" type="parTrans" cxnId="{1C2305D6-F42A-4A5E-86A7-B2893B5AEA43}">
      <dgm:prSet/>
      <dgm:spPr/>
      <dgm:t>
        <a:bodyPr/>
        <a:lstStyle/>
        <a:p>
          <a:endParaRPr lang="en-US"/>
        </a:p>
      </dgm:t>
    </dgm:pt>
    <dgm:pt modelId="{AC908D83-2B6E-4EB0-B1BC-A81112B97616}" type="sibTrans" cxnId="{1C2305D6-F42A-4A5E-86A7-B2893B5AEA43}">
      <dgm:prSet/>
      <dgm:spPr/>
      <dgm:t>
        <a:bodyPr/>
        <a:lstStyle/>
        <a:p>
          <a:endParaRPr lang="en-US"/>
        </a:p>
      </dgm:t>
    </dgm:pt>
    <dgm:pt modelId="{27636C66-F480-43C9-B412-41D5F7F5EB88}">
      <dgm:prSet/>
      <dgm:spPr/>
      <dgm:t>
        <a:bodyPr/>
        <a:lstStyle/>
        <a:p>
          <a:r>
            <a:rPr lang="en-US" dirty="0"/>
            <a:t>They may also vary seasonally</a:t>
          </a:r>
        </a:p>
      </dgm:t>
    </dgm:pt>
    <dgm:pt modelId="{F6AAFE69-087A-4A95-BF05-1EFA4D8A9E0F}" type="parTrans" cxnId="{FA527817-604A-4067-B2BD-48A1DDDBA68A}">
      <dgm:prSet/>
      <dgm:spPr/>
      <dgm:t>
        <a:bodyPr/>
        <a:lstStyle/>
        <a:p>
          <a:endParaRPr lang="en-US"/>
        </a:p>
      </dgm:t>
    </dgm:pt>
    <dgm:pt modelId="{5BC1576D-7C2A-4B76-A892-49657BD3ADDF}" type="sibTrans" cxnId="{FA527817-604A-4067-B2BD-48A1DDDBA68A}">
      <dgm:prSet/>
      <dgm:spPr/>
      <dgm:t>
        <a:bodyPr/>
        <a:lstStyle/>
        <a:p>
          <a:endParaRPr lang="en-US"/>
        </a:p>
      </dgm:t>
    </dgm:pt>
    <dgm:pt modelId="{5EADBCF8-FA09-466C-889A-E8CADCFE78E7}">
      <dgm:prSet/>
      <dgm:spPr/>
      <dgm:t>
        <a:bodyPr/>
        <a:lstStyle/>
        <a:p>
          <a:r>
            <a:rPr lang="en-US" dirty="0"/>
            <a:t>They may be offered on an opt-in or opt-out basis and, in rare cases, on a mandatory basis</a:t>
          </a:r>
        </a:p>
      </dgm:t>
    </dgm:pt>
    <dgm:pt modelId="{D6275528-0B11-4999-A56C-B33791D7450E}" type="parTrans" cxnId="{77014607-1A45-495C-BA27-D4EA495B1D46}">
      <dgm:prSet/>
      <dgm:spPr/>
      <dgm:t>
        <a:bodyPr/>
        <a:lstStyle/>
        <a:p>
          <a:endParaRPr lang="en-US"/>
        </a:p>
      </dgm:t>
    </dgm:pt>
    <dgm:pt modelId="{98A13331-33B5-4D62-AB0D-D8C7A36BFB23}" type="sibTrans" cxnId="{77014607-1A45-495C-BA27-D4EA495B1D46}">
      <dgm:prSet/>
      <dgm:spPr/>
      <dgm:t>
        <a:bodyPr/>
        <a:lstStyle/>
        <a:p>
          <a:endParaRPr lang="en-US"/>
        </a:p>
      </dgm:t>
    </dgm:pt>
    <dgm:pt modelId="{F0FE75D1-53F7-4AC4-9D96-4BB7F302A55E}">
      <dgm:prSet/>
      <dgm:spPr/>
      <dgm:t>
        <a:bodyPr/>
        <a:lstStyle/>
        <a:p>
          <a:r>
            <a:rPr lang="en-US" dirty="0"/>
            <a:t>https://energycentral.com/c/um/should-time-use-rates-be-made-standard-tariff</a:t>
          </a:r>
        </a:p>
      </dgm:t>
    </dgm:pt>
    <dgm:pt modelId="{406B7F64-83DB-451C-9E6C-C0558D280328}" type="parTrans" cxnId="{8B36679C-F7E6-4506-9ED6-6194B3D2F114}">
      <dgm:prSet/>
      <dgm:spPr/>
      <dgm:t>
        <a:bodyPr/>
        <a:lstStyle/>
        <a:p>
          <a:endParaRPr lang="en-US"/>
        </a:p>
      </dgm:t>
    </dgm:pt>
    <dgm:pt modelId="{E00F3D1F-A7B8-482B-B167-70018068CB9C}" type="sibTrans" cxnId="{8B36679C-F7E6-4506-9ED6-6194B3D2F114}">
      <dgm:prSet/>
      <dgm:spPr/>
      <dgm:t>
        <a:bodyPr/>
        <a:lstStyle/>
        <a:p>
          <a:endParaRPr lang="en-US"/>
        </a:p>
      </dgm:t>
    </dgm:pt>
    <dgm:pt modelId="{AB7C6886-CAE2-4A54-9749-FC6D5B192F9D}" type="pres">
      <dgm:prSet presAssocID="{C6163C4A-9E3B-418B-82F8-D356751F1BA6}" presName="linear" presStyleCnt="0">
        <dgm:presLayoutVars>
          <dgm:animLvl val="lvl"/>
          <dgm:resizeHandles val="exact"/>
        </dgm:presLayoutVars>
      </dgm:prSet>
      <dgm:spPr/>
    </dgm:pt>
    <dgm:pt modelId="{F896DD80-CA24-4134-BC13-9346506657D7}" type="pres">
      <dgm:prSet presAssocID="{A2CEFE50-FD65-4312-8BBF-049FDC38FC2F}" presName="parentText" presStyleLbl="node1" presStyleIdx="0" presStyleCnt="4">
        <dgm:presLayoutVars>
          <dgm:chMax val="0"/>
          <dgm:bulletEnabled val="1"/>
        </dgm:presLayoutVars>
      </dgm:prSet>
      <dgm:spPr/>
    </dgm:pt>
    <dgm:pt modelId="{32719DD5-2F2D-4A3A-91EB-1E9CC46E24BB}" type="pres">
      <dgm:prSet presAssocID="{154D6B2B-B542-47A7-ACE4-9CCF2C03FBD5}" presName="spacer" presStyleCnt="0"/>
      <dgm:spPr/>
    </dgm:pt>
    <dgm:pt modelId="{28BF3B98-621D-481F-AD0A-95C531753F48}" type="pres">
      <dgm:prSet presAssocID="{FF6C4766-A883-4B1E-944E-C56BAFF30BB9}" presName="parentText" presStyleLbl="node1" presStyleIdx="1" presStyleCnt="4">
        <dgm:presLayoutVars>
          <dgm:chMax val="0"/>
          <dgm:bulletEnabled val="1"/>
        </dgm:presLayoutVars>
      </dgm:prSet>
      <dgm:spPr/>
    </dgm:pt>
    <dgm:pt modelId="{D3FD0CEB-FCC4-468F-9F30-B1EECD16CBF0}" type="pres">
      <dgm:prSet presAssocID="{FF6C4766-A883-4B1E-944E-C56BAFF30BB9}" presName="childText" presStyleLbl="revTx" presStyleIdx="0" presStyleCnt="3">
        <dgm:presLayoutVars>
          <dgm:bulletEnabled val="1"/>
        </dgm:presLayoutVars>
      </dgm:prSet>
      <dgm:spPr/>
    </dgm:pt>
    <dgm:pt modelId="{9FE46B47-21D0-4367-8FD3-B2314E98D05C}" type="pres">
      <dgm:prSet presAssocID="{AB2F0BFB-4B26-478D-8559-E512527C8074}" presName="parentText" presStyleLbl="node1" presStyleIdx="2" presStyleCnt="4">
        <dgm:presLayoutVars>
          <dgm:chMax val="0"/>
          <dgm:bulletEnabled val="1"/>
        </dgm:presLayoutVars>
      </dgm:prSet>
      <dgm:spPr/>
    </dgm:pt>
    <dgm:pt modelId="{FD6C34B6-422C-43A1-925D-8FB7B4E3DB17}" type="pres">
      <dgm:prSet presAssocID="{AB2F0BFB-4B26-478D-8559-E512527C8074}" presName="childText" presStyleLbl="revTx" presStyleIdx="1" presStyleCnt="3">
        <dgm:presLayoutVars>
          <dgm:bulletEnabled val="1"/>
        </dgm:presLayoutVars>
      </dgm:prSet>
      <dgm:spPr/>
    </dgm:pt>
    <dgm:pt modelId="{6495B3CB-F6E4-494D-8A37-E0A7CC02771D}" type="pres">
      <dgm:prSet presAssocID="{5EADBCF8-FA09-466C-889A-E8CADCFE78E7}" presName="parentText" presStyleLbl="node1" presStyleIdx="3" presStyleCnt="4">
        <dgm:presLayoutVars>
          <dgm:chMax val="0"/>
          <dgm:bulletEnabled val="1"/>
        </dgm:presLayoutVars>
      </dgm:prSet>
      <dgm:spPr/>
    </dgm:pt>
    <dgm:pt modelId="{12A9DFCC-A7D7-40EF-A380-C5DC9BC8430E}" type="pres">
      <dgm:prSet presAssocID="{5EADBCF8-FA09-466C-889A-E8CADCFE78E7}" presName="childText" presStyleLbl="revTx" presStyleIdx="2" presStyleCnt="3">
        <dgm:presLayoutVars>
          <dgm:bulletEnabled val="1"/>
        </dgm:presLayoutVars>
      </dgm:prSet>
      <dgm:spPr/>
    </dgm:pt>
  </dgm:ptLst>
  <dgm:cxnLst>
    <dgm:cxn modelId="{77014607-1A45-495C-BA27-D4EA495B1D46}" srcId="{C6163C4A-9E3B-418B-82F8-D356751F1BA6}" destId="{5EADBCF8-FA09-466C-889A-E8CADCFE78E7}" srcOrd="3" destOrd="0" parTransId="{D6275528-0B11-4999-A56C-B33791D7450E}" sibTransId="{98A13331-33B5-4D62-AB0D-D8C7A36BFB23}"/>
    <dgm:cxn modelId="{FA527817-604A-4067-B2BD-48A1DDDBA68A}" srcId="{AB2F0BFB-4B26-478D-8559-E512527C8074}" destId="{27636C66-F480-43C9-B412-41D5F7F5EB88}" srcOrd="0" destOrd="0" parTransId="{F6AAFE69-087A-4A95-BF05-1EFA4D8A9E0F}" sibTransId="{5BC1576D-7C2A-4B76-A892-49657BD3ADDF}"/>
    <dgm:cxn modelId="{4E03991A-D9A6-4B84-9507-4B36CD56D4A9}" type="presOf" srcId="{AB2F0BFB-4B26-478D-8559-E512527C8074}" destId="{9FE46B47-21D0-4367-8FD3-B2314E98D05C}" srcOrd="0" destOrd="0" presId="urn:microsoft.com/office/officeart/2005/8/layout/vList2"/>
    <dgm:cxn modelId="{91D7B762-12DE-4595-ADA1-0FEFC1506018}" type="presOf" srcId="{F0FE75D1-53F7-4AC4-9D96-4BB7F302A55E}" destId="{12A9DFCC-A7D7-40EF-A380-C5DC9BC8430E}" srcOrd="0" destOrd="0" presId="urn:microsoft.com/office/officeart/2005/8/layout/vList2"/>
    <dgm:cxn modelId="{A0840647-92F9-4BB1-A44B-63603696D428}" srcId="{C6163C4A-9E3B-418B-82F8-D356751F1BA6}" destId="{FF6C4766-A883-4B1E-944E-C56BAFF30BB9}" srcOrd="1" destOrd="0" parTransId="{0AAD8177-4156-4752-870A-7DF302D15C18}" sibTransId="{5485B16A-6A8B-49CF-8E20-0A612B5BBEAF}"/>
    <dgm:cxn modelId="{79EB4368-D166-4ACA-8D46-7FE418C199E3}" type="presOf" srcId="{A2CEFE50-FD65-4312-8BBF-049FDC38FC2F}" destId="{F896DD80-CA24-4134-BC13-9346506657D7}" srcOrd="0" destOrd="0" presId="urn:microsoft.com/office/officeart/2005/8/layout/vList2"/>
    <dgm:cxn modelId="{848A2090-7447-4D21-B238-74CF1274F790}" type="presOf" srcId="{76DBA4EB-DB16-4F7E-AA27-4EDB3626419F}" destId="{D3FD0CEB-FCC4-468F-9F30-B1EECD16CBF0}" srcOrd="0" destOrd="0" presId="urn:microsoft.com/office/officeart/2005/8/layout/vList2"/>
    <dgm:cxn modelId="{8B36679C-F7E6-4506-9ED6-6194B3D2F114}" srcId="{5EADBCF8-FA09-466C-889A-E8CADCFE78E7}" destId="{F0FE75D1-53F7-4AC4-9D96-4BB7F302A55E}" srcOrd="0" destOrd="0" parTransId="{406B7F64-83DB-451C-9E6C-C0558D280328}" sibTransId="{E00F3D1F-A7B8-482B-B167-70018068CB9C}"/>
    <dgm:cxn modelId="{211BD5A0-93C6-42F7-A5D6-6F25DD6538E4}" srcId="{C6163C4A-9E3B-418B-82F8-D356751F1BA6}" destId="{A2CEFE50-FD65-4312-8BBF-049FDC38FC2F}" srcOrd="0" destOrd="0" parTransId="{C6582362-9ED9-4F4D-B1C0-9D657DC5097A}" sibTransId="{154D6B2B-B542-47A7-ACE4-9CCF2C03FBD5}"/>
    <dgm:cxn modelId="{C4F07FB2-7FAC-4BB0-8AF3-D23EFF7AAFA0}" type="presOf" srcId="{5EADBCF8-FA09-466C-889A-E8CADCFE78E7}" destId="{6495B3CB-F6E4-494D-8A37-E0A7CC02771D}" srcOrd="0" destOrd="0" presId="urn:microsoft.com/office/officeart/2005/8/layout/vList2"/>
    <dgm:cxn modelId="{947111BB-8000-49B2-B2A9-597FA6C5756E}" type="presOf" srcId="{C6163C4A-9E3B-418B-82F8-D356751F1BA6}" destId="{AB7C6886-CAE2-4A54-9749-FC6D5B192F9D}" srcOrd="0" destOrd="0" presId="urn:microsoft.com/office/officeart/2005/8/layout/vList2"/>
    <dgm:cxn modelId="{224BE2BD-ACEE-4A92-8413-44CD0F1DE15B}" type="presOf" srcId="{FF6C4766-A883-4B1E-944E-C56BAFF30BB9}" destId="{28BF3B98-621D-481F-AD0A-95C531753F48}" srcOrd="0" destOrd="0" presId="urn:microsoft.com/office/officeart/2005/8/layout/vList2"/>
    <dgm:cxn modelId="{1C2305D6-F42A-4A5E-86A7-B2893B5AEA43}" srcId="{C6163C4A-9E3B-418B-82F8-D356751F1BA6}" destId="{AB2F0BFB-4B26-478D-8559-E512527C8074}" srcOrd="2" destOrd="0" parTransId="{7B9F549F-8535-4527-A8AF-AB47FADB0507}" sibTransId="{AC908D83-2B6E-4EB0-B1BC-A81112B97616}"/>
    <dgm:cxn modelId="{AAF1ABE6-8D59-458A-9C32-46C9B1449811}" type="presOf" srcId="{27636C66-F480-43C9-B412-41D5F7F5EB88}" destId="{FD6C34B6-422C-43A1-925D-8FB7B4E3DB17}" srcOrd="0" destOrd="0" presId="urn:microsoft.com/office/officeart/2005/8/layout/vList2"/>
    <dgm:cxn modelId="{2C8992F4-09EC-41DD-B0E8-460555ABFAFE}" srcId="{FF6C4766-A883-4B1E-944E-C56BAFF30BB9}" destId="{76DBA4EB-DB16-4F7E-AA27-4EDB3626419F}" srcOrd="0" destOrd="0" parTransId="{128FD38A-F82E-44FE-BBD7-23C6BFD5DA0E}" sibTransId="{B738A4D2-98C9-4137-9FC9-A452CA020933}"/>
    <dgm:cxn modelId="{B3D3BEDD-96B0-446E-903F-37854BFE5832}" type="presParOf" srcId="{AB7C6886-CAE2-4A54-9749-FC6D5B192F9D}" destId="{F896DD80-CA24-4134-BC13-9346506657D7}" srcOrd="0" destOrd="0" presId="urn:microsoft.com/office/officeart/2005/8/layout/vList2"/>
    <dgm:cxn modelId="{84AB1E4A-5607-4599-90D0-5650B4E350B2}" type="presParOf" srcId="{AB7C6886-CAE2-4A54-9749-FC6D5B192F9D}" destId="{32719DD5-2F2D-4A3A-91EB-1E9CC46E24BB}" srcOrd="1" destOrd="0" presId="urn:microsoft.com/office/officeart/2005/8/layout/vList2"/>
    <dgm:cxn modelId="{2617E0CB-9FA8-4E37-A3A8-6AD30346306A}" type="presParOf" srcId="{AB7C6886-CAE2-4A54-9749-FC6D5B192F9D}" destId="{28BF3B98-621D-481F-AD0A-95C531753F48}" srcOrd="2" destOrd="0" presId="urn:microsoft.com/office/officeart/2005/8/layout/vList2"/>
    <dgm:cxn modelId="{E78CBFB3-1919-4AF4-A549-790FFDDECA6E}" type="presParOf" srcId="{AB7C6886-CAE2-4A54-9749-FC6D5B192F9D}" destId="{D3FD0CEB-FCC4-468F-9F30-B1EECD16CBF0}" srcOrd="3" destOrd="0" presId="urn:microsoft.com/office/officeart/2005/8/layout/vList2"/>
    <dgm:cxn modelId="{F1960868-22CD-4D84-83DE-70A62308B845}" type="presParOf" srcId="{AB7C6886-CAE2-4A54-9749-FC6D5B192F9D}" destId="{9FE46B47-21D0-4367-8FD3-B2314E98D05C}" srcOrd="4" destOrd="0" presId="urn:microsoft.com/office/officeart/2005/8/layout/vList2"/>
    <dgm:cxn modelId="{F5131A2A-FB2C-4BB0-8DEB-2DCEEC04C54D}" type="presParOf" srcId="{AB7C6886-CAE2-4A54-9749-FC6D5B192F9D}" destId="{FD6C34B6-422C-43A1-925D-8FB7B4E3DB17}" srcOrd="5" destOrd="0" presId="urn:microsoft.com/office/officeart/2005/8/layout/vList2"/>
    <dgm:cxn modelId="{9229E0D4-E4F0-4B4A-9376-164512C22B59}" type="presParOf" srcId="{AB7C6886-CAE2-4A54-9749-FC6D5B192F9D}" destId="{6495B3CB-F6E4-494D-8A37-E0A7CC02771D}" srcOrd="6" destOrd="0" presId="urn:microsoft.com/office/officeart/2005/8/layout/vList2"/>
    <dgm:cxn modelId="{5F8C6AA8-D4BF-4AC3-80E6-3E2A3D8CBFC3}" type="presParOf" srcId="{AB7C6886-CAE2-4A54-9749-FC6D5B192F9D}" destId="{12A9DFCC-A7D7-40EF-A380-C5DC9BC8430E}"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28361F-BFC4-494D-A685-B517DD71B85D}" type="doc">
      <dgm:prSet loTypeId="urn:microsoft.com/office/officeart/2005/8/layout/default" loCatId="list" qsTypeId="urn:microsoft.com/office/officeart/2005/8/quickstyle/simple1" qsCatId="simple" csTypeId="urn:microsoft.com/office/officeart/2005/8/colors/accent3_2" csCatId="accent3"/>
      <dgm:spPr/>
      <dgm:t>
        <a:bodyPr/>
        <a:lstStyle/>
        <a:p>
          <a:endParaRPr lang="en-US"/>
        </a:p>
      </dgm:t>
    </dgm:pt>
    <dgm:pt modelId="{7CD5034F-16DE-4947-A1A0-1363992CBCA7}">
      <dgm:prSet/>
      <dgm:spPr/>
      <dgm:t>
        <a:bodyPr/>
        <a:lstStyle/>
        <a:p>
          <a:r>
            <a:rPr lang="en-US" dirty="0"/>
            <a:t>Provide meaningful savings opportunities</a:t>
          </a:r>
        </a:p>
      </dgm:t>
    </dgm:pt>
    <dgm:pt modelId="{5B6639D9-B2A8-4544-8DA9-809996E5ADA1}" type="parTrans" cxnId="{F31E240A-D1AF-4035-84F7-F91DC97EBCC5}">
      <dgm:prSet/>
      <dgm:spPr/>
      <dgm:t>
        <a:bodyPr/>
        <a:lstStyle/>
        <a:p>
          <a:endParaRPr lang="en-US"/>
        </a:p>
      </dgm:t>
    </dgm:pt>
    <dgm:pt modelId="{2AA9B280-E473-4E65-93B6-5C497642E50F}" type="sibTrans" cxnId="{F31E240A-D1AF-4035-84F7-F91DC97EBCC5}">
      <dgm:prSet/>
      <dgm:spPr/>
      <dgm:t>
        <a:bodyPr/>
        <a:lstStyle/>
        <a:p>
          <a:endParaRPr lang="en-US"/>
        </a:p>
      </dgm:t>
    </dgm:pt>
    <dgm:pt modelId="{4B27C242-3F7A-42C1-A6A2-1118C39C715A}">
      <dgm:prSet/>
      <dgm:spPr/>
      <dgm:t>
        <a:bodyPr/>
        <a:lstStyle/>
        <a:p>
          <a:r>
            <a:rPr lang="en-US" dirty="0"/>
            <a:t>Have a short peak pricing period of no more than 5 hours</a:t>
          </a:r>
        </a:p>
      </dgm:t>
    </dgm:pt>
    <dgm:pt modelId="{64DCDC77-23AD-427B-96E5-25493880A5E7}" type="parTrans" cxnId="{8AF7E419-534B-4FD9-86F2-8F56D247E98D}">
      <dgm:prSet/>
      <dgm:spPr/>
      <dgm:t>
        <a:bodyPr/>
        <a:lstStyle/>
        <a:p>
          <a:endParaRPr lang="en-US"/>
        </a:p>
      </dgm:t>
    </dgm:pt>
    <dgm:pt modelId="{0CE717DB-3C60-42A2-A7B8-1F6B4FF4F69F}" type="sibTrans" cxnId="{8AF7E419-534B-4FD9-86F2-8F56D247E98D}">
      <dgm:prSet/>
      <dgm:spPr/>
      <dgm:t>
        <a:bodyPr/>
        <a:lstStyle/>
        <a:p>
          <a:endParaRPr lang="en-US"/>
        </a:p>
      </dgm:t>
    </dgm:pt>
    <dgm:pt modelId="{6C8F4556-BA17-4662-A989-1F1861F45579}">
      <dgm:prSet/>
      <dgm:spPr/>
      <dgm:t>
        <a:bodyPr/>
        <a:lstStyle/>
        <a:p>
          <a:r>
            <a:rPr lang="en-US" dirty="0"/>
            <a:t>Offer choices to customers such as a 2-period and 3-period rates</a:t>
          </a:r>
        </a:p>
      </dgm:t>
    </dgm:pt>
    <dgm:pt modelId="{6F82CBFC-3BA8-456C-B717-CAABF253BD12}" type="parTrans" cxnId="{30E377AA-CFA0-4C38-BF44-690354BBE399}">
      <dgm:prSet/>
      <dgm:spPr/>
      <dgm:t>
        <a:bodyPr/>
        <a:lstStyle/>
        <a:p>
          <a:endParaRPr lang="en-US"/>
        </a:p>
      </dgm:t>
    </dgm:pt>
    <dgm:pt modelId="{35DFD8BE-9760-4B16-A064-BEDDD2ADDD22}" type="sibTrans" cxnId="{30E377AA-CFA0-4C38-BF44-690354BBE399}">
      <dgm:prSet/>
      <dgm:spPr/>
      <dgm:t>
        <a:bodyPr/>
        <a:lstStyle/>
        <a:p>
          <a:endParaRPr lang="en-US"/>
        </a:p>
      </dgm:t>
    </dgm:pt>
    <dgm:pt modelId="{001AD762-C045-4E20-A77D-615621D6E32A}">
      <dgm:prSet/>
      <dgm:spPr/>
      <dgm:t>
        <a:bodyPr/>
        <a:lstStyle/>
        <a:p>
          <a:r>
            <a:rPr lang="en-US" dirty="0"/>
            <a:t>Continue to offer a flat rate or a block-structure rate for those who don't want to be on a TOU rate</a:t>
          </a:r>
        </a:p>
      </dgm:t>
    </dgm:pt>
    <dgm:pt modelId="{778E8B83-950D-4EEB-B72C-F46D35141DBA}" type="parTrans" cxnId="{79DAB5C8-4B2D-4B18-94A0-18217B9DF488}">
      <dgm:prSet/>
      <dgm:spPr/>
      <dgm:t>
        <a:bodyPr/>
        <a:lstStyle/>
        <a:p>
          <a:endParaRPr lang="en-US"/>
        </a:p>
      </dgm:t>
    </dgm:pt>
    <dgm:pt modelId="{E741F08D-0F34-4782-AD67-2DB1F383AE67}" type="sibTrans" cxnId="{79DAB5C8-4B2D-4B18-94A0-18217B9DF488}">
      <dgm:prSet/>
      <dgm:spPr/>
      <dgm:t>
        <a:bodyPr/>
        <a:lstStyle/>
        <a:p>
          <a:endParaRPr lang="en-US"/>
        </a:p>
      </dgm:t>
    </dgm:pt>
    <dgm:pt modelId="{91648402-F603-4B92-8B50-5FDACD505287}">
      <dgm:prSet/>
      <dgm:spPr/>
      <dgm:t>
        <a:bodyPr/>
        <a:lstStyle/>
        <a:p>
          <a:r>
            <a:rPr lang="en-US" dirty="0"/>
            <a:t>Consider offering a demand charge mixed in with TOU rates, it will help lower the energy charges</a:t>
          </a:r>
        </a:p>
      </dgm:t>
    </dgm:pt>
    <dgm:pt modelId="{E59AFFEE-C297-4786-946C-5C6CC63757F6}" type="parTrans" cxnId="{33A34D8C-2BDC-41D9-B92F-C30039B34EDE}">
      <dgm:prSet/>
      <dgm:spPr/>
      <dgm:t>
        <a:bodyPr/>
        <a:lstStyle/>
        <a:p>
          <a:endParaRPr lang="en-US"/>
        </a:p>
      </dgm:t>
    </dgm:pt>
    <dgm:pt modelId="{5F9E4880-FD28-4292-A921-F9BE74E543E0}" type="sibTrans" cxnId="{33A34D8C-2BDC-41D9-B92F-C30039B34EDE}">
      <dgm:prSet/>
      <dgm:spPr/>
      <dgm:t>
        <a:bodyPr/>
        <a:lstStyle/>
        <a:p>
          <a:endParaRPr lang="en-US"/>
        </a:p>
      </dgm:t>
    </dgm:pt>
    <dgm:pt modelId="{D271076D-85EF-4611-A356-E9B9D775C19C}">
      <dgm:prSet/>
      <dgm:spPr/>
      <dgm:t>
        <a:bodyPr/>
        <a:lstStyle/>
        <a:p>
          <a:r>
            <a:rPr lang="en-US" dirty="0"/>
            <a:t>What price ratios should be offered on an opt-out (default) basis?</a:t>
          </a:r>
        </a:p>
      </dgm:t>
    </dgm:pt>
    <dgm:pt modelId="{1A5C3734-FBE5-4DEA-A3E7-BDF0017708F7}" type="parTrans" cxnId="{4624815F-8ED2-4DCB-82E3-B1B62CF9A136}">
      <dgm:prSet/>
      <dgm:spPr/>
      <dgm:t>
        <a:bodyPr/>
        <a:lstStyle/>
        <a:p>
          <a:endParaRPr lang="en-US"/>
        </a:p>
      </dgm:t>
    </dgm:pt>
    <dgm:pt modelId="{AFE9E4C5-A4D6-4F1F-8F31-AB177A363C49}" type="sibTrans" cxnId="{4624815F-8ED2-4DCB-82E3-B1B62CF9A136}">
      <dgm:prSet/>
      <dgm:spPr/>
      <dgm:t>
        <a:bodyPr/>
        <a:lstStyle/>
        <a:p>
          <a:endParaRPr lang="en-US"/>
        </a:p>
      </dgm:t>
    </dgm:pt>
    <dgm:pt modelId="{51C10601-B256-4C0B-A743-9CDB24B5D159}">
      <dgm:prSet/>
      <dgm:spPr/>
      <dgm:t>
        <a:bodyPr/>
        <a:lstStyle/>
        <a:p>
          <a:r>
            <a:rPr lang="en-US" dirty="0"/>
            <a:t>Between 2:1 and 3:1 is the ideal range</a:t>
          </a:r>
        </a:p>
      </dgm:t>
    </dgm:pt>
    <dgm:pt modelId="{2C1DFC04-FD20-4C45-AC86-54CD0F2CD35C}" type="parTrans" cxnId="{724AE3F5-06F9-44EC-9A8D-264E4D6BF352}">
      <dgm:prSet/>
      <dgm:spPr/>
      <dgm:t>
        <a:bodyPr/>
        <a:lstStyle/>
        <a:p>
          <a:endParaRPr lang="en-US"/>
        </a:p>
      </dgm:t>
    </dgm:pt>
    <dgm:pt modelId="{9CDF3996-7BF8-48CF-BD1F-B392778CDEE3}" type="sibTrans" cxnId="{724AE3F5-06F9-44EC-9A8D-264E4D6BF352}">
      <dgm:prSet/>
      <dgm:spPr/>
      <dgm:t>
        <a:bodyPr/>
        <a:lstStyle/>
        <a:p>
          <a:endParaRPr lang="en-US"/>
        </a:p>
      </dgm:t>
    </dgm:pt>
    <dgm:pt modelId="{741B1798-FBE2-4AF5-B178-46DBB93036BD}" type="pres">
      <dgm:prSet presAssocID="{4728361F-BFC4-494D-A685-B517DD71B85D}" presName="diagram" presStyleCnt="0">
        <dgm:presLayoutVars>
          <dgm:dir/>
          <dgm:resizeHandles val="exact"/>
        </dgm:presLayoutVars>
      </dgm:prSet>
      <dgm:spPr/>
    </dgm:pt>
    <dgm:pt modelId="{4B0DBB6B-D701-4F62-BEFA-913E55F10D3E}" type="pres">
      <dgm:prSet presAssocID="{7CD5034F-16DE-4947-A1A0-1363992CBCA7}" presName="node" presStyleLbl="node1" presStyleIdx="0" presStyleCnt="6">
        <dgm:presLayoutVars>
          <dgm:bulletEnabled val="1"/>
        </dgm:presLayoutVars>
      </dgm:prSet>
      <dgm:spPr/>
    </dgm:pt>
    <dgm:pt modelId="{732BA469-CD7E-4B3A-82FE-2B2FEB38BE7C}" type="pres">
      <dgm:prSet presAssocID="{2AA9B280-E473-4E65-93B6-5C497642E50F}" presName="sibTrans" presStyleCnt="0"/>
      <dgm:spPr/>
    </dgm:pt>
    <dgm:pt modelId="{919E7DC1-0401-4A74-A6A3-04CEF56957AF}" type="pres">
      <dgm:prSet presAssocID="{4B27C242-3F7A-42C1-A6A2-1118C39C715A}" presName="node" presStyleLbl="node1" presStyleIdx="1" presStyleCnt="6">
        <dgm:presLayoutVars>
          <dgm:bulletEnabled val="1"/>
        </dgm:presLayoutVars>
      </dgm:prSet>
      <dgm:spPr/>
    </dgm:pt>
    <dgm:pt modelId="{45E801B4-1E54-4384-921B-7815BBB05BDD}" type="pres">
      <dgm:prSet presAssocID="{0CE717DB-3C60-42A2-A7B8-1F6B4FF4F69F}" presName="sibTrans" presStyleCnt="0"/>
      <dgm:spPr/>
    </dgm:pt>
    <dgm:pt modelId="{3A420C9D-6928-41ED-A831-370B64374B8D}" type="pres">
      <dgm:prSet presAssocID="{6C8F4556-BA17-4662-A989-1F1861F45579}" presName="node" presStyleLbl="node1" presStyleIdx="2" presStyleCnt="6">
        <dgm:presLayoutVars>
          <dgm:bulletEnabled val="1"/>
        </dgm:presLayoutVars>
      </dgm:prSet>
      <dgm:spPr/>
    </dgm:pt>
    <dgm:pt modelId="{2D2F7B20-BA94-4974-9369-1381755742CB}" type="pres">
      <dgm:prSet presAssocID="{35DFD8BE-9760-4B16-A064-BEDDD2ADDD22}" presName="sibTrans" presStyleCnt="0"/>
      <dgm:spPr/>
    </dgm:pt>
    <dgm:pt modelId="{D3E8D9C7-22A8-4FE1-A0C3-C6A053883FEA}" type="pres">
      <dgm:prSet presAssocID="{001AD762-C045-4E20-A77D-615621D6E32A}" presName="node" presStyleLbl="node1" presStyleIdx="3" presStyleCnt="6">
        <dgm:presLayoutVars>
          <dgm:bulletEnabled val="1"/>
        </dgm:presLayoutVars>
      </dgm:prSet>
      <dgm:spPr/>
    </dgm:pt>
    <dgm:pt modelId="{F8417708-FBF3-4812-9BAE-17FFE5FDA617}" type="pres">
      <dgm:prSet presAssocID="{E741F08D-0F34-4782-AD67-2DB1F383AE67}" presName="sibTrans" presStyleCnt="0"/>
      <dgm:spPr/>
    </dgm:pt>
    <dgm:pt modelId="{26FE40A5-037B-4F5C-99E1-A38525898787}" type="pres">
      <dgm:prSet presAssocID="{91648402-F603-4B92-8B50-5FDACD505287}" presName="node" presStyleLbl="node1" presStyleIdx="4" presStyleCnt="6">
        <dgm:presLayoutVars>
          <dgm:bulletEnabled val="1"/>
        </dgm:presLayoutVars>
      </dgm:prSet>
      <dgm:spPr/>
    </dgm:pt>
    <dgm:pt modelId="{A19FE6A1-20F1-4706-B9A2-C7E5E14DC6D1}" type="pres">
      <dgm:prSet presAssocID="{5F9E4880-FD28-4292-A921-F9BE74E543E0}" presName="sibTrans" presStyleCnt="0"/>
      <dgm:spPr/>
    </dgm:pt>
    <dgm:pt modelId="{1FEA5ED1-CE30-450F-A1C2-EDB09A3B871F}" type="pres">
      <dgm:prSet presAssocID="{D271076D-85EF-4611-A356-E9B9D775C19C}" presName="node" presStyleLbl="node1" presStyleIdx="5" presStyleCnt="6">
        <dgm:presLayoutVars>
          <dgm:bulletEnabled val="1"/>
        </dgm:presLayoutVars>
      </dgm:prSet>
      <dgm:spPr/>
    </dgm:pt>
  </dgm:ptLst>
  <dgm:cxnLst>
    <dgm:cxn modelId="{F31E240A-D1AF-4035-84F7-F91DC97EBCC5}" srcId="{4728361F-BFC4-494D-A685-B517DD71B85D}" destId="{7CD5034F-16DE-4947-A1A0-1363992CBCA7}" srcOrd="0" destOrd="0" parTransId="{5B6639D9-B2A8-4544-8DA9-809996E5ADA1}" sibTransId="{2AA9B280-E473-4E65-93B6-5C497642E50F}"/>
    <dgm:cxn modelId="{8AF7E419-534B-4FD9-86F2-8F56D247E98D}" srcId="{4728361F-BFC4-494D-A685-B517DD71B85D}" destId="{4B27C242-3F7A-42C1-A6A2-1118C39C715A}" srcOrd="1" destOrd="0" parTransId="{64DCDC77-23AD-427B-96E5-25493880A5E7}" sibTransId="{0CE717DB-3C60-42A2-A7B8-1F6B4FF4F69F}"/>
    <dgm:cxn modelId="{4624815F-8ED2-4DCB-82E3-B1B62CF9A136}" srcId="{4728361F-BFC4-494D-A685-B517DD71B85D}" destId="{D271076D-85EF-4611-A356-E9B9D775C19C}" srcOrd="5" destOrd="0" parTransId="{1A5C3734-FBE5-4DEA-A3E7-BDF0017708F7}" sibTransId="{AFE9E4C5-A4D6-4F1F-8F31-AB177A363C49}"/>
    <dgm:cxn modelId="{8E224B64-303C-4BF1-BA00-A2BE277469C2}" type="presOf" srcId="{51C10601-B256-4C0B-A743-9CDB24B5D159}" destId="{1FEA5ED1-CE30-450F-A1C2-EDB09A3B871F}" srcOrd="0" destOrd="1" presId="urn:microsoft.com/office/officeart/2005/8/layout/default"/>
    <dgm:cxn modelId="{3991DB54-6B4F-47EE-89DC-AD5EDCFA0CE6}" type="presOf" srcId="{6C8F4556-BA17-4662-A989-1F1861F45579}" destId="{3A420C9D-6928-41ED-A831-370B64374B8D}" srcOrd="0" destOrd="0" presId="urn:microsoft.com/office/officeart/2005/8/layout/default"/>
    <dgm:cxn modelId="{921EDF8B-9E95-4212-A221-9193CDDE2891}" type="presOf" srcId="{4B27C242-3F7A-42C1-A6A2-1118C39C715A}" destId="{919E7DC1-0401-4A74-A6A3-04CEF56957AF}" srcOrd="0" destOrd="0" presId="urn:microsoft.com/office/officeart/2005/8/layout/default"/>
    <dgm:cxn modelId="{33A34D8C-2BDC-41D9-B92F-C30039B34EDE}" srcId="{4728361F-BFC4-494D-A685-B517DD71B85D}" destId="{91648402-F603-4B92-8B50-5FDACD505287}" srcOrd="4" destOrd="0" parTransId="{E59AFFEE-C297-4786-946C-5C6CC63757F6}" sibTransId="{5F9E4880-FD28-4292-A921-F9BE74E543E0}"/>
    <dgm:cxn modelId="{BD56F48D-023F-4C21-97A5-5B09F0EC141F}" type="presOf" srcId="{4728361F-BFC4-494D-A685-B517DD71B85D}" destId="{741B1798-FBE2-4AF5-B178-46DBB93036BD}" srcOrd="0" destOrd="0" presId="urn:microsoft.com/office/officeart/2005/8/layout/default"/>
    <dgm:cxn modelId="{3D875695-9B4E-41A9-8EA0-46EC2C3E1C64}" type="presOf" srcId="{001AD762-C045-4E20-A77D-615621D6E32A}" destId="{D3E8D9C7-22A8-4FE1-A0C3-C6A053883FEA}" srcOrd="0" destOrd="0" presId="urn:microsoft.com/office/officeart/2005/8/layout/default"/>
    <dgm:cxn modelId="{30E377AA-CFA0-4C38-BF44-690354BBE399}" srcId="{4728361F-BFC4-494D-A685-B517DD71B85D}" destId="{6C8F4556-BA17-4662-A989-1F1861F45579}" srcOrd="2" destOrd="0" parTransId="{6F82CBFC-3BA8-456C-B717-CAABF253BD12}" sibTransId="{35DFD8BE-9760-4B16-A064-BEDDD2ADDD22}"/>
    <dgm:cxn modelId="{208C06C1-FF9C-4826-A29C-FDDB2F91DBCE}" type="presOf" srcId="{D271076D-85EF-4611-A356-E9B9D775C19C}" destId="{1FEA5ED1-CE30-450F-A1C2-EDB09A3B871F}" srcOrd="0" destOrd="0" presId="urn:microsoft.com/office/officeart/2005/8/layout/default"/>
    <dgm:cxn modelId="{79DAB5C8-4B2D-4B18-94A0-18217B9DF488}" srcId="{4728361F-BFC4-494D-A685-B517DD71B85D}" destId="{001AD762-C045-4E20-A77D-615621D6E32A}" srcOrd="3" destOrd="0" parTransId="{778E8B83-950D-4EEB-B72C-F46D35141DBA}" sibTransId="{E741F08D-0F34-4782-AD67-2DB1F383AE67}"/>
    <dgm:cxn modelId="{76385AF1-90C6-4571-BA58-B46173BE4535}" type="presOf" srcId="{91648402-F603-4B92-8B50-5FDACD505287}" destId="{26FE40A5-037B-4F5C-99E1-A38525898787}" srcOrd="0" destOrd="0" presId="urn:microsoft.com/office/officeart/2005/8/layout/default"/>
    <dgm:cxn modelId="{724AE3F5-06F9-44EC-9A8D-264E4D6BF352}" srcId="{D271076D-85EF-4611-A356-E9B9D775C19C}" destId="{51C10601-B256-4C0B-A743-9CDB24B5D159}" srcOrd="0" destOrd="0" parTransId="{2C1DFC04-FD20-4C45-AC86-54CD0F2CD35C}" sibTransId="{9CDF3996-7BF8-48CF-BD1F-B392778CDEE3}"/>
    <dgm:cxn modelId="{F0610AFD-E813-4B3F-AF60-D89A9B6AB74C}" type="presOf" srcId="{7CD5034F-16DE-4947-A1A0-1363992CBCA7}" destId="{4B0DBB6B-D701-4F62-BEFA-913E55F10D3E}" srcOrd="0" destOrd="0" presId="urn:microsoft.com/office/officeart/2005/8/layout/default"/>
    <dgm:cxn modelId="{6CFB605C-75FE-4095-9F67-B6EA00C4FADC}" type="presParOf" srcId="{741B1798-FBE2-4AF5-B178-46DBB93036BD}" destId="{4B0DBB6B-D701-4F62-BEFA-913E55F10D3E}" srcOrd="0" destOrd="0" presId="urn:microsoft.com/office/officeart/2005/8/layout/default"/>
    <dgm:cxn modelId="{2E33AAE9-BB43-4E4F-95B9-D37FF5185598}" type="presParOf" srcId="{741B1798-FBE2-4AF5-B178-46DBB93036BD}" destId="{732BA469-CD7E-4B3A-82FE-2B2FEB38BE7C}" srcOrd="1" destOrd="0" presId="urn:microsoft.com/office/officeart/2005/8/layout/default"/>
    <dgm:cxn modelId="{AD40929F-5347-49EB-9ADA-BAAD9ED232C0}" type="presParOf" srcId="{741B1798-FBE2-4AF5-B178-46DBB93036BD}" destId="{919E7DC1-0401-4A74-A6A3-04CEF56957AF}" srcOrd="2" destOrd="0" presId="urn:microsoft.com/office/officeart/2005/8/layout/default"/>
    <dgm:cxn modelId="{89B2F7A8-100B-4014-9D04-07A9D67E022E}" type="presParOf" srcId="{741B1798-FBE2-4AF5-B178-46DBB93036BD}" destId="{45E801B4-1E54-4384-921B-7815BBB05BDD}" srcOrd="3" destOrd="0" presId="urn:microsoft.com/office/officeart/2005/8/layout/default"/>
    <dgm:cxn modelId="{5CE39918-366A-4E96-94F9-EFCB23CF7130}" type="presParOf" srcId="{741B1798-FBE2-4AF5-B178-46DBB93036BD}" destId="{3A420C9D-6928-41ED-A831-370B64374B8D}" srcOrd="4" destOrd="0" presId="urn:microsoft.com/office/officeart/2005/8/layout/default"/>
    <dgm:cxn modelId="{42CC7AA1-992E-4DAB-AFE3-27D7FB1B937D}" type="presParOf" srcId="{741B1798-FBE2-4AF5-B178-46DBB93036BD}" destId="{2D2F7B20-BA94-4974-9369-1381755742CB}" srcOrd="5" destOrd="0" presId="urn:microsoft.com/office/officeart/2005/8/layout/default"/>
    <dgm:cxn modelId="{CFEBF429-C17D-41DF-81C3-CC8FA0E3C77B}" type="presParOf" srcId="{741B1798-FBE2-4AF5-B178-46DBB93036BD}" destId="{D3E8D9C7-22A8-4FE1-A0C3-C6A053883FEA}" srcOrd="6" destOrd="0" presId="urn:microsoft.com/office/officeart/2005/8/layout/default"/>
    <dgm:cxn modelId="{6C61C8C4-DFB9-42EF-BAE9-DAE5E49187C4}" type="presParOf" srcId="{741B1798-FBE2-4AF5-B178-46DBB93036BD}" destId="{F8417708-FBF3-4812-9BAE-17FFE5FDA617}" srcOrd="7" destOrd="0" presId="urn:microsoft.com/office/officeart/2005/8/layout/default"/>
    <dgm:cxn modelId="{F22E140A-9454-4D6F-A340-4F60EADE54E1}" type="presParOf" srcId="{741B1798-FBE2-4AF5-B178-46DBB93036BD}" destId="{26FE40A5-037B-4F5C-99E1-A38525898787}" srcOrd="8" destOrd="0" presId="urn:microsoft.com/office/officeart/2005/8/layout/default"/>
    <dgm:cxn modelId="{732C4491-F355-4A63-823E-93DFB284E28C}" type="presParOf" srcId="{741B1798-FBE2-4AF5-B178-46DBB93036BD}" destId="{A19FE6A1-20F1-4706-B9A2-C7E5E14DC6D1}" srcOrd="9" destOrd="0" presId="urn:microsoft.com/office/officeart/2005/8/layout/default"/>
    <dgm:cxn modelId="{E40030CE-7C4C-4674-BC64-D53A8B830793}" type="presParOf" srcId="{741B1798-FBE2-4AF5-B178-46DBB93036BD}" destId="{1FEA5ED1-CE30-450F-A1C2-EDB09A3B871F}"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96DD80-CA24-4134-BC13-9346506657D7}">
      <dsp:nvSpPr>
        <dsp:cNvPr id="0" name=""/>
        <dsp:cNvSpPr/>
      </dsp:nvSpPr>
      <dsp:spPr>
        <a:xfrm>
          <a:off x="0" y="1275"/>
          <a:ext cx="9264581" cy="79852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Well-designed TOU rates should reflect the cost of service</a:t>
          </a:r>
        </a:p>
      </dsp:txBody>
      <dsp:txXfrm>
        <a:off x="38981" y="40256"/>
        <a:ext cx="9186619" cy="720562"/>
      </dsp:txXfrm>
    </dsp:sp>
    <dsp:sp modelId="{28BF3B98-621D-481F-AD0A-95C531753F48}">
      <dsp:nvSpPr>
        <dsp:cNvPr id="0" name=""/>
        <dsp:cNvSpPr/>
      </dsp:nvSpPr>
      <dsp:spPr>
        <a:xfrm>
          <a:off x="0" y="860280"/>
          <a:ext cx="9264581" cy="79852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They often contain 2 or 3 pricing periods</a:t>
          </a:r>
        </a:p>
      </dsp:txBody>
      <dsp:txXfrm>
        <a:off x="38981" y="899261"/>
        <a:ext cx="9186619" cy="720562"/>
      </dsp:txXfrm>
    </dsp:sp>
    <dsp:sp modelId="{D3FD0CEB-FCC4-468F-9F30-B1EECD16CBF0}">
      <dsp:nvSpPr>
        <dsp:cNvPr id="0" name=""/>
        <dsp:cNvSpPr/>
      </dsp:nvSpPr>
      <dsp:spPr>
        <a:xfrm>
          <a:off x="0" y="1658805"/>
          <a:ext cx="9264581" cy="478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4150"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dirty="0"/>
            <a:t>In a 3-period rate, make sure that the mid-peak period rate equals or is slightly less than the standard rate</a:t>
          </a:r>
        </a:p>
      </dsp:txBody>
      <dsp:txXfrm>
        <a:off x="0" y="1658805"/>
        <a:ext cx="9264581" cy="478170"/>
      </dsp:txXfrm>
    </dsp:sp>
    <dsp:sp modelId="{9FE46B47-21D0-4367-8FD3-B2314E98D05C}">
      <dsp:nvSpPr>
        <dsp:cNvPr id="0" name=""/>
        <dsp:cNvSpPr/>
      </dsp:nvSpPr>
      <dsp:spPr>
        <a:xfrm>
          <a:off x="0" y="2136975"/>
          <a:ext cx="9264581" cy="79852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The rates may vary across weekdays and weekends, and/or vary seasonally</a:t>
          </a:r>
        </a:p>
      </dsp:txBody>
      <dsp:txXfrm>
        <a:off x="38981" y="2175956"/>
        <a:ext cx="9186619" cy="720562"/>
      </dsp:txXfrm>
    </dsp:sp>
    <dsp:sp modelId="{FD6C34B6-422C-43A1-925D-8FB7B4E3DB17}">
      <dsp:nvSpPr>
        <dsp:cNvPr id="0" name=""/>
        <dsp:cNvSpPr/>
      </dsp:nvSpPr>
      <dsp:spPr>
        <a:xfrm>
          <a:off x="0" y="2935499"/>
          <a:ext cx="9264581"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4150"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dirty="0"/>
            <a:t>They may also vary seasonally</a:t>
          </a:r>
        </a:p>
      </dsp:txBody>
      <dsp:txXfrm>
        <a:off x="0" y="2935499"/>
        <a:ext cx="9264581" cy="347760"/>
      </dsp:txXfrm>
    </dsp:sp>
    <dsp:sp modelId="{6495B3CB-F6E4-494D-8A37-E0A7CC02771D}">
      <dsp:nvSpPr>
        <dsp:cNvPr id="0" name=""/>
        <dsp:cNvSpPr/>
      </dsp:nvSpPr>
      <dsp:spPr>
        <a:xfrm>
          <a:off x="0" y="3283259"/>
          <a:ext cx="9264581" cy="79852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They may be offered on an opt-in or opt-out basis and, in rare cases, on a mandatory basis</a:t>
          </a:r>
        </a:p>
      </dsp:txBody>
      <dsp:txXfrm>
        <a:off x="38981" y="3322240"/>
        <a:ext cx="9186619" cy="720562"/>
      </dsp:txXfrm>
    </dsp:sp>
    <dsp:sp modelId="{12A9DFCC-A7D7-40EF-A380-C5DC9BC8430E}">
      <dsp:nvSpPr>
        <dsp:cNvPr id="0" name=""/>
        <dsp:cNvSpPr/>
      </dsp:nvSpPr>
      <dsp:spPr>
        <a:xfrm>
          <a:off x="0" y="4081785"/>
          <a:ext cx="9264581"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4150"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dirty="0"/>
            <a:t>https://energycentral.com/c/um/should-time-use-rates-be-made-standard-tariff</a:t>
          </a:r>
        </a:p>
      </dsp:txBody>
      <dsp:txXfrm>
        <a:off x="0" y="4081785"/>
        <a:ext cx="9264581" cy="3477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0DBB6B-D701-4F62-BEFA-913E55F10D3E}">
      <dsp:nvSpPr>
        <dsp:cNvPr id="0" name=""/>
        <dsp:cNvSpPr/>
      </dsp:nvSpPr>
      <dsp:spPr>
        <a:xfrm>
          <a:off x="1075749" y="150"/>
          <a:ext cx="2434513" cy="146070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Provide meaningful savings opportunities</a:t>
          </a:r>
        </a:p>
      </dsp:txBody>
      <dsp:txXfrm>
        <a:off x="1075749" y="150"/>
        <a:ext cx="2434513" cy="1460708"/>
      </dsp:txXfrm>
    </dsp:sp>
    <dsp:sp modelId="{919E7DC1-0401-4A74-A6A3-04CEF56957AF}">
      <dsp:nvSpPr>
        <dsp:cNvPr id="0" name=""/>
        <dsp:cNvSpPr/>
      </dsp:nvSpPr>
      <dsp:spPr>
        <a:xfrm>
          <a:off x="3753714" y="150"/>
          <a:ext cx="2434513" cy="146070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Have a short peak pricing period of no more than 5 hours</a:t>
          </a:r>
        </a:p>
      </dsp:txBody>
      <dsp:txXfrm>
        <a:off x="3753714" y="150"/>
        <a:ext cx="2434513" cy="1460708"/>
      </dsp:txXfrm>
    </dsp:sp>
    <dsp:sp modelId="{3A420C9D-6928-41ED-A831-370B64374B8D}">
      <dsp:nvSpPr>
        <dsp:cNvPr id="0" name=""/>
        <dsp:cNvSpPr/>
      </dsp:nvSpPr>
      <dsp:spPr>
        <a:xfrm>
          <a:off x="6431679" y="150"/>
          <a:ext cx="2434513" cy="146070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Offer choices to customers such as a 2-period and 3-period rates</a:t>
          </a:r>
        </a:p>
      </dsp:txBody>
      <dsp:txXfrm>
        <a:off x="6431679" y="150"/>
        <a:ext cx="2434513" cy="1460708"/>
      </dsp:txXfrm>
    </dsp:sp>
    <dsp:sp modelId="{D3E8D9C7-22A8-4FE1-A0C3-C6A053883FEA}">
      <dsp:nvSpPr>
        <dsp:cNvPr id="0" name=""/>
        <dsp:cNvSpPr/>
      </dsp:nvSpPr>
      <dsp:spPr>
        <a:xfrm>
          <a:off x="1075749" y="1704309"/>
          <a:ext cx="2434513" cy="146070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Continue to offer a flat rate or a block-structure rate for those who don't want to be on a TOU rate</a:t>
          </a:r>
        </a:p>
      </dsp:txBody>
      <dsp:txXfrm>
        <a:off x="1075749" y="1704309"/>
        <a:ext cx="2434513" cy="1460708"/>
      </dsp:txXfrm>
    </dsp:sp>
    <dsp:sp modelId="{26FE40A5-037B-4F5C-99E1-A38525898787}">
      <dsp:nvSpPr>
        <dsp:cNvPr id="0" name=""/>
        <dsp:cNvSpPr/>
      </dsp:nvSpPr>
      <dsp:spPr>
        <a:xfrm>
          <a:off x="3753714" y="1704309"/>
          <a:ext cx="2434513" cy="146070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Consider offering a demand charge mixed in with TOU rates, it will help lower the energy charges</a:t>
          </a:r>
        </a:p>
      </dsp:txBody>
      <dsp:txXfrm>
        <a:off x="3753714" y="1704309"/>
        <a:ext cx="2434513" cy="1460708"/>
      </dsp:txXfrm>
    </dsp:sp>
    <dsp:sp modelId="{1FEA5ED1-CE30-450F-A1C2-EDB09A3B871F}">
      <dsp:nvSpPr>
        <dsp:cNvPr id="0" name=""/>
        <dsp:cNvSpPr/>
      </dsp:nvSpPr>
      <dsp:spPr>
        <a:xfrm>
          <a:off x="6431679" y="1704309"/>
          <a:ext cx="2434513" cy="146070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What price ratios should be offered on an opt-out (default) basis?</a:t>
          </a:r>
        </a:p>
        <a:p>
          <a:pPr marL="114300" lvl="1" indent="-114300" algn="l" defTabSz="577850">
            <a:lnSpc>
              <a:spcPct val="90000"/>
            </a:lnSpc>
            <a:spcBef>
              <a:spcPct val="0"/>
            </a:spcBef>
            <a:spcAft>
              <a:spcPct val="15000"/>
            </a:spcAft>
            <a:buChar char="•"/>
          </a:pPr>
          <a:r>
            <a:rPr lang="en-US" sz="1300" kern="1200" dirty="0"/>
            <a:t>Between 2:1 and 3:1 is the ideal range</a:t>
          </a:r>
        </a:p>
      </dsp:txBody>
      <dsp:txXfrm>
        <a:off x="6431679" y="1704309"/>
        <a:ext cx="2434513" cy="146070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0ACEB53-5BA8-46A7-81D4-9FF242D7EEB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1E52187-C9D3-4B7B-A9DA-887D783C163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83A0E5F-62CE-4E14-B529-F1924AC4D3CF}" type="datetimeFigureOut">
              <a:rPr lang="en-US" smtClean="0"/>
              <a:t>4/18/2024</a:t>
            </a:fld>
            <a:endParaRPr lang="en-US" dirty="0"/>
          </a:p>
        </p:txBody>
      </p:sp>
      <p:sp>
        <p:nvSpPr>
          <p:cNvPr id="4" name="Footer Placeholder 3">
            <a:extLst>
              <a:ext uri="{FF2B5EF4-FFF2-40B4-BE49-F238E27FC236}">
                <a16:creationId xmlns:a16="http://schemas.microsoft.com/office/drawing/2014/main" id="{AFBB4CA0-4101-496F-B5ED-AFD8ABC1B4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59CEE22-8B24-4655-B3EB-AD699983085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019F26-1160-42DF-9BE6-BBFA0E4254A2}" type="slidenum">
              <a:rPr lang="en-US" smtClean="0"/>
              <a:t>‹#›</a:t>
            </a:fld>
            <a:endParaRPr lang="en-US" dirty="0"/>
          </a:p>
        </p:txBody>
      </p:sp>
    </p:spTree>
    <p:extLst>
      <p:ext uri="{BB962C8B-B14F-4D97-AF65-F5344CB8AC3E}">
        <p14:creationId xmlns:p14="http://schemas.microsoft.com/office/powerpoint/2010/main" val="15612887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6680B0-DEBF-48DD-94F5-A86A21A718C6}" type="datetimeFigureOut">
              <a:rPr lang="en-US" smtClean="0"/>
              <a:t>4/18/2024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B06DDE-29FC-4B57-8A48-F4DCA5C5654D}" type="slidenum">
              <a:rPr lang="en-US" smtClean="0"/>
              <a:t>‹#›</a:t>
            </a:fld>
            <a:endParaRPr lang="en-US" dirty="0"/>
          </a:p>
        </p:txBody>
      </p:sp>
    </p:spTree>
    <p:extLst>
      <p:ext uri="{BB962C8B-B14F-4D97-AF65-F5344CB8AC3E}">
        <p14:creationId xmlns:p14="http://schemas.microsoft.com/office/powerpoint/2010/main" val="4284927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icture - Title Slide">
    <p:spTree>
      <p:nvGrpSpPr>
        <p:cNvPr id="1" name=""/>
        <p:cNvGrpSpPr/>
        <p:nvPr/>
      </p:nvGrpSpPr>
      <p:grpSpPr>
        <a:xfrm>
          <a:off x="0" y="0"/>
          <a:ext cx="0" cy="0"/>
          <a:chOff x="0" y="0"/>
          <a:chExt cx="0" cy="0"/>
        </a:xfrm>
      </p:grpSpPr>
      <p:sp>
        <p:nvSpPr>
          <p:cNvPr id="23" name="Picture Placeholder 12">
            <a:extLst>
              <a:ext uri="{FF2B5EF4-FFF2-40B4-BE49-F238E27FC236}">
                <a16:creationId xmlns:a16="http://schemas.microsoft.com/office/drawing/2014/main" id="{D803330E-D91B-4898-8D41-E2E5DD43ED67}"/>
              </a:ext>
            </a:extLst>
          </p:cNvPr>
          <p:cNvSpPr>
            <a:spLocks noGrp="1"/>
          </p:cNvSpPr>
          <p:nvPr>
            <p:ph type="pic" sz="quarter" idx="1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1392272 h 6858000"/>
              <a:gd name="connsiteX3" fmla="*/ 10515261 w 12192000"/>
              <a:gd name="connsiteY3" fmla="*/ 3375865 h 6858000"/>
              <a:gd name="connsiteX4" fmla="*/ 12158767 w 12192000"/>
              <a:gd name="connsiteY4" fmla="*/ 6858000 h 6858000"/>
              <a:gd name="connsiteX5" fmla="*/ 0 w 12192000"/>
              <a:gd name="connsiteY5" fmla="*/ 6858000 h 6858000"/>
              <a:gd name="connsiteX6" fmla="*/ 0 w 12192000"/>
              <a:gd name="connsiteY6" fmla="*/ 4826798 h 6858000"/>
              <a:gd name="connsiteX7" fmla="*/ 1396330 w 12192000"/>
              <a:gd name="connsiteY7" fmla="*/ 3170210 h 6858000"/>
              <a:gd name="connsiteX8" fmla="*/ 0 w 12192000"/>
              <a:gd name="connsiteY8" fmla="*/ 12792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12192000" y="0"/>
                </a:lnTo>
                <a:lnTo>
                  <a:pt x="12192000" y="1392272"/>
                </a:lnTo>
                <a:lnTo>
                  <a:pt x="10515261" y="3375865"/>
                </a:lnTo>
                <a:lnTo>
                  <a:pt x="12158767" y="6858000"/>
                </a:lnTo>
                <a:lnTo>
                  <a:pt x="0" y="6858000"/>
                </a:lnTo>
                <a:lnTo>
                  <a:pt x="0" y="4826798"/>
                </a:lnTo>
                <a:lnTo>
                  <a:pt x="1396330" y="3170210"/>
                </a:lnTo>
                <a:lnTo>
                  <a:pt x="0" y="127922"/>
                </a:lnTo>
                <a:close/>
              </a:path>
            </a:pathLst>
          </a:custGeom>
          <a:solidFill>
            <a:schemeClr val="bg1"/>
          </a:solidFill>
          <a:ln>
            <a:noFill/>
          </a:ln>
        </p:spPr>
        <p:txBody>
          <a:bodyPr wrap="square" tIns="4663440" bIns="0" anchor="ctr">
            <a:noAutofit/>
          </a:bodyPr>
          <a:lstStyle>
            <a:lvl1pPr algn="ctr">
              <a:defRPr/>
            </a:lvl1pPr>
          </a:lstStyle>
          <a:p>
            <a:r>
              <a:rPr lang="en-US" dirty="0"/>
              <a:t>To add image to picture placeholder: Click icon (between text placeholders)</a:t>
            </a:r>
            <a:br>
              <a:rPr lang="en-US" dirty="0"/>
            </a:br>
            <a:r>
              <a:rPr lang="en-US" dirty="0"/>
              <a:t>Hit Reset, if needed, to bring logo to front</a:t>
            </a:r>
          </a:p>
        </p:txBody>
      </p:sp>
      <p:pic>
        <p:nvPicPr>
          <p:cNvPr id="9" name="Picture 8" hidden="1">
            <a:extLst>
              <a:ext uri="{FF2B5EF4-FFF2-40B4-BE49-F238E27FC236}">
                <a16:creationId xmlns:a16="http://schemas.microsoft.com/office/drawing/2014/main" id="{0DE05F76-2A42-4909-8329-A943F35427B9}"/>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100000" contrast="100000"/>
                    </a14:imgEffect>
                  </a14:imgLayer>
                </a14:imgProps>
              </a:ext>
            </a:extLst>
          </a:blip>
          <a:srcRect t="53019" r="-3095" b="10474"/>
          <a:stretch/>
        </p:blipFill>
        <p:spPr>
          <a:xfrm>
            <a:off x="7970520" y="3133135"/>
            <a:ext cx="138017" cy="135528"/>
          </a:xfrm>
          <a:prstGeom prst="rect">
            <a:avLst/>
          </a:prstGeom>
        </p:spPr>
      </p:pic>
      <p:pic>
        <p:nvPicPr>
          <p:cNvPr id="18" name="Graphic 17" hidden="1">
            <a:extLst>
              <a:ext uri="{FF2B5EF4-FFF2-40B4-BE49-F238E27FC236}">
                <a16:creationId xmlns:a16="http://schemas.microsoft.com/office/drawing/2014/main" id="{F66AFFBB-1BE3-4118-99F4-3AD18DE26306}"/>
              </a:ext>
            </a:extLst>
          </p:cNvPr>
          <p:cNvPicPr>
            <a:picLocks noChangeAspect="1"/>
          </p:cNvPicPr>
          <p:nvPr userDrawn="1"/>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r="2858"/>
          <a:stretch/>
        </p:blipFill>
        <p:spPr bwMode="gray">
          <a:xfrm>
            <a:off x="1456767" y="650875"/>
            <a:ext cx="2627077" cy="527685"/>
          </a:xfrm>
          <a:prstGeom prst="rect">
            <a:avLst/>
          </a:prstGeom>
        </p:spPr>
      </p:pic>
      <p:pic>
        <p:nvPicPr>
          <p:cNvPr id="19" name="Graphic 18" hidden="1">
            <a:extLst>
              <a:ext uri="{FF2B5EF4-FFF2-40B4-BE49-F238E27FC236}">
                <a16:creationId xmlns:a16="http://schemas.microsoft.com/office/drawing/2014/main" id="{78BF7E53-A7EE-4C2E-AC4E-83E9E65163AF}"/>
              </a:ext>
            </a:extLst>
          </p:cNvPr>
          <p:cNvPicPr>
            <a:picLocks noChangeAspect="1"/>
          </p:cNvPicPr>
          <p:nvPr userDrawn="1"/>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r="2858"/>
          <a:stretch/>
        </p:blipFill>
        <p:spPr bwMode="gray">
          <a:xfrm>
            <a:off x="1609167" y="803275"/>
            <a:ext cx="2627077" cy="527685"/>
          </a:xfrm>
          <a:prstGeom prst="rect">
            <a:avLst/>
          </a:prstGeom>
        </p:spPr>
      </p:pic>
      <p:sp>
        <p:nvSpPr>
          <p:cNvPr id="14" name="Title 1">
            <a:extLst>
              <a:ext uri="{FF2B5EF4-FFF2-40B4-BE49-F238E27FC236}">
                <a16:creationId xmlns:a16="http://schemas.microsoft.com/office/drawing/2014/main" id="{152E045F-278D-44A4-A15F-EDC693586124}"/>
              </a:ext>
            </a:extLst>
          </p:cNvPr>
          <p:cNvSpPr>
            <a:spLocks noGrp="1"/>
          </p:cNvSpPr>
          <p:nvPr>
            <p:ph type="title" hasCustomPrompt="1"/>
          </p:nvPr>
        </p:nvSpPr>
        <p:spPr bwMode="gray">
          <a:xfrm>
            <a:off x="1514476" y="1793875"/>
            <a:ext cx="8801100" cy="1549400"/>
          </a:xfrm>
        </p:spPr>
        <p:txBody>
          <a:bodyPr>
            <a:normAutofit/>
          </a:bodyPr>
          <a:lstStyle>
            <a:lvl1pPr>
              <a:defRPr sz="3200">
                <a:solidFill>
                  <a:schemeClr val="bg1"/>
                </a:solidFill>
              </a:defRPr>
            </a:lvl1pPr>
          </a:lstStyle>
          <a:p>
            <a:r>
              <a:rPr lang="en-US"/>
              <a:t>Type insightful title | Max 3 lines</a:t>
            </a:r>
          </a:p>
        </p:txBody>
      </p:sp>
      <p:sp>
        <p:nvSpPr>
          <p:cNvPr id="15" name="Subtitle 2">
            <a:extLst>
              <a:ext uri="{FF2B5EF4-FFF2-40B4-BE49-F238E27FC236}">
                <a16:creationId xmlns:a16="http://schemas.microsoft.com/office/drawing/2014/main" id="{DF342D6B-0973-43B8-AF2C-18F6B3E69236}"/>
              </a:ext>
            </a:extLst>
          </p:cNvPr>
          <p:cNvSpPr>
            <a:spLocks noGrp="1"/>
          </p:cNvSpPr>
          <p:nvPr>
            <p:ph type="subTitle" idx="1" hasCustomPrompt="1"/>
          </p:nvPr>
        </p:nvSpPr>
        <p:spPr bwMode="gray">
          <a:xfrm>
            <a:off x="1514474" y="3429000"/>
            <a:ext cx="8801102" cy="1409700"/>
          </a:xfrm>
        </p:spPr>
        <p:txBody>
          <a:bodyPr/>
          <a:lstStyle>
            <a:lvl1pPr marL="0" indent="0" algn="l">
              <a:buNone/>
              <a:defRPr sz="2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Name | Title</a:t>
            </a:r>
          </a:p>
        </p:txBody>
      </p:sp>
      <p:sp>
        <p:nvSpPr>
          <p:cNvPr id="17" name="Text Placeholder 7">
            <a:extLst>
              <a:ext uri="{FF2B5EF4-FFF2-40B4-BE49-F238E27FC236}">
                <a16:creationId xmlns:a16="http://schemas.microsoft.com/office/drawing/2014/main" id="{5E675D7C-C3B5-4613-ACD9-DD67D62A1C06}"/>
              </a:ext>
            </a:extLst>
          </p:cNvPr>
          <p:cNvSpPr>
            <a:spLocks noGrp="1"/>
          </p:cNvSpPr>
          <p:nvPr>
            <p:ph type="body" sz="quarter" idx="15" hasCustomPrompt="1"/>
          </p:nvPr>
        </p:nvSpPr>
        <p:spPr>
          <a:xfrm>
            <a:off x="1514475" y="4838700"/>
            <a:ext cx="8801101" cy="387350"/>
          </a:xfrm>
        </p:spPr>
        <p:txBody>
          <a:bodyPr/>
          <a:lstStyle>
            <a:lvl1pPr>
              <a:defRPr sz="1800">
                <a:solidFill>
                  <a:schemeClr val="bg1"/>
                </a:solidFill>
              </a:defRPr>
            </a:lvl1pPr>
          </a:lstStyle>
          <a:p>
            <a:pPr lvl="0"/>
            <a:r>
              <a:rPr lang="en-US"/>
              <a:t>Month DD, YYYY</a:t>
            </a:r>
          </a:p>
        </p:txBody>
      </p:sp>
      <p:sp>
        <p:nvSpPr>
          <p:cNvPr id="25" name="Date Placeholder 24">
            <a:extLst>
              <a:ext uri="{FF2B5EF4-FFF2-40B4-BE49-F238E27FC236}">
                <a16:creationId xmlns:a16="http://schemas.microsoft.com/office/drawing/2014/main" id="{D32B4CD7-1EB7-452F-87DF-5E78E5B60B86}"/>
              </a:ext>
            </a:extLst>
          </p:cNvPr>
          <p:cNvSpPr>
            <a:spLocks noGrp="1"/>
          </p:cNvSpPr>
          <p:nvPr>
            <p:ph type="dt" sz="half" idx="16"/>
          </p:nvPr>
        </p:nvSpPr>
        <p:spPr/>
        <p:txBody>
          <a:bodyPr/>
          <a:lstStyle/>
          <a:p>
            <a:fld id="{F54C7924-324F-4E02-96B1-FA6D31601A29}" type="datetime1">
              <a:rPr lang="en-US" smtClean="0"/>
              <a:t>4/18/2024</a:t>
            </a:fld>
            <a:endParaRPr lang="en-US" dirty="0"/>
          </a:p>
        </p:txBody>
      </p:sp>
      <p:sp>
        <p:nvSpPr>
          <p:cNvPr id="27" name="Slide Number Placeholder 26">
            <a:extLst>
              <a:ext uri="{FF2B5EF4-FFF2-40B4-BE49-F238E27FC236}">
                <a16:creationId xmlns:a16="http://schemas.microsoft.com/office/drawing/2014/main" id="{D84AEC2D-844A-46E8-AC05-AB39A2116AB2}"/>
              </a:ext>
            </a:extLst>
          </p:cNvPr>
          <p:cNvSpPr>
            <a:spLocks noGrp="1"/>
          </p:cNvSpPr>
          <p:nvPr>
            <p:ph type="sldNum" sz="quarter" idx="18"/>
          </p:nvPr>
        </p:nvSpPr>
        <p:spPr/>
        <p:txBody>
          <a:bodyPr/>
          <a:lstStyle>
            <a:lvl1pPr>
              <a:defRPr>
                <a:solidFill>
                  <a:schemeClr val="bg1"/>
                </a:solidFill>
              </a:defRPr>
            </a:lvl1pPr>
          </a:lstStyle>
          <a:p>
            <a:fld id="{A358EEE2-36F2-465F-AD6A-DD1699CB9FE5}" type="slidenum">
              <a:rPr lang="en-US" smtClean="0"/>
              <a:pPr/>
              <a:t>‹#›</a:t>
            </a:fld>
            <a:endParaRPr lang="en-US" dirty="0"/>
          </a:p>
        </p:txBody>
      </p:sp>
      <p:sp>
        <p:nvSpPr>
          <p:cNvPr id="43" name="Picture Placeholder 42">
            <a:extLst>
              <a:ext uri="{FF2B5EF4-FFF2-40B4-BE49-F238E27FC236}">
                <a16:creationId xmlns:a16="http://schemas.microsoft.com/office/drawing/2014/main" id="{AE2CA2E3-D2B8-46CF-9D1F-E665B0DCAF4A}"/>
              </a:ext>
            </a:extLst>
          </p:cNvPr>
          <p:cNvSpPr>
            <a:spLocks noGrp="1"/>
          </p:cNvSpPr>
          <p:nvPr>
            <p:ph type="pic" sz="quarter" idx="19" hasCustomPrompt="1"/>
          </p:nvPr>
        </p:nvSpPr>
        <p:spPr>
          <a:xfrm>
            <a:off x="1328738" y="619125"/>
            <a:ext cx="2895600" cy="557213"/>
          </a:xfrm>
          <a:blipFill dpi="0" rotWithShape="1">
            <a:blip r:embed="rId6">
              <a:extLst>
                <a:ext uri="{28A0092B-C50C-407E-A947-70E740481C1C}">
                  <a14:useLocalDpi xmlns:a14="http://schemas.microsoft.com/office/drawing/2010/main" val="0"/>
                </a:ext>
              </a:extLst>
            </a:blip>
            <a:srcRect/>
            <a:stretch>
              <a:fillRect/>
            </a:stretch>
          </a:blipFill>
        </p:spPr>
        <p:txBody>
          <a:bodyPr/>
          <a:lstStyle/>
          <a:p>
            <a:r>
              <a:rPr lang="en-US" dirty="0"/>
              <a:t> </a:t>
            </a:r>
          </a:p>
        </p:txBody>
      </p:sp>
      <p:sp>
        <p:nvSpPr>
          <p:cNvPr id="13" name="Footer Placeholder 4">
            <a:extLst>
              <a:ext uri="{FF2B5EF4-FFF2-40B4-BE49-F238E27FC236}">
                <a16:creationId xmlns:a16="http://schemas.microsoft.com/office/drawing/2014/main" id="{859BF13B-8BD5-456B-960E-FE85E4CD27AF}"/>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bg1"/>
                </a:solidFill>
              </a:defRPr>
            </a:lvl1pPr>
          </a:lstStyle>
          <a:p>
            <a:r>
              <a:rPr lang="en-US" dirty="0"/>
              <a:t>© 2022 Xcel Energy</a:t>
            </a:r>
          </a:p>
        </p:txBody>
      </p:sp>
    </p:spTree>
    <p:extLst>
      <p:ext uri="{BB962C8B-B14F-4D97-AF65-F5344CB8AC3E}">
        <p14:creationId xmlns:p14="http://schemas.microsoft.com/office/powerpoint/2010/main" val="967036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icture - Section Header">
    <p:bg>
      <p:bgRef idx="1001">
        <a:schemeClr val="bg1"/>
      </p:bgRef>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51BDE24F-D5D7-416B-A01F-0EA80989EBD9}"/>
              </a:ext>
            </a:extLst>
          </p:cNvPr>
          <p:cNvSpPr>
            <a:spLocks noGrp="1"/>
          </p:cNvSpPr>
          <p:nvPr>
            <p:ph type="pic" sz="quarter" idx="13" hasCustomPrompt="1"/>
          </p:nvPr>
        </p:nvSpPr>
        <p:spPr>
          <a:xfrm>
            <a:off x="0" y="0"/>
            <a:ext cx="4410636" cy="6858000"/>
          </a:xfrm>
          <a:custGeom>
            <a:avLst/>
            <a:gdLst>
              <a:gd name="connsiteX0" fmla="*/ 0 w 4410636"/>
              <a:gd name="connsiteY0" fmla="*/ 0 h 6858000"/>
              <a:gd name="connsiteX1" fmla="*/ 347932 w 4410636"/>
              <a:gd name="connsiteY1" fmla="*/ 0 h 6858000"/>
              <a:gd name="connsiteX2" fmla="*/ 490798 w 4410636"/>
              <a:gd name="connsiteY2" fmla="*/ 0 h 6858000"/>
              <a:gd name="connsiteX3" fmla="*/ 989384 w 4410636"/>
              <a:gd name="connsiteY3" fmla="*/ 0 h 6858000"/>
              <a:gd name="connsiteX4" fmla="*/ 4410636 w 4410636"/>
              <a:gd name="connsiteY4" fmla="*/ 0 h 6858000"/>
              <a:gd name="connsiteX5" fmla="*/ 1818060 w 4410636"/>
              <a:gd name="connsiteY5" fmla="*/ 3028950 h 6858000"/>
              <a:gd name="connsiteX6" fmla="*/ 3652557 w 4410636"/>
              <a:gd name="connsiteY6" fmla="*/ 6858000 h 6858000"/>
              <a:gd name="connsiteX7" fmla="*/ 14449 w 4410636"/>
              <a:gd name="connsiteY7" fmla="*/ 6858000 h 6858000"/>
              <a:gd name="connsiteX8" fmla="*/ 0 w 4410636"/>
              <a:gd name="connsiteY8" fmla="*/ 682732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0636" h="6858000">
                <a:moveTo>
                  <a:pt x="0" y="0"/>
                </a:moveTo>
                <a:lnTo>
                  <a:pt x="347932" y="0"/>
                </a:lnTo>
                <a:lnTo>
                  <a:pt x="490798" y="0"/>
                </a:lnTo>
                <a:lnTo>
                  <a:pt x="989384" y="0"/>
                </a:lnTo>
                <a:lnTo>
                  <a:pt x="4410636" y="0"/>
                </a:lnTo>
                <a:lnTo>
                  <a:pt x="1818060" y="3028950"/>
                </a:lnTo>
                <a:lnTo>
                  <a:pt x="3652557" y="6858000"/>
                </a:lnTo>
                <a:lnTo>
                  <a:pt x="14449" y="6858000"/>
                </a:lnTo>
                <a:lnTo>
                  <a:pt x="0" y="6827328"/>
                </a:lnTo>
                <a:close/>
              </a:path>
            </a:pathLst>
          </a:custGeom>
          <a:solidFill>
            <a:schemeClr val="bg1"/>
          </a:solidFill>
          <a:ln>
            <a:noFill/>
          </a:ln>
        </p:spPr>
        <p:txBody>
          <a:bodyPr wrap="square" tIns="0" bIns="0" anchor="ctr">
            <a:noAutofit/>
          </a:bodyPr>
          <a:lstStyle>
            <a:lvl1pPr algn="l">
              <a:defRPr/>
            </a:lvl1pPr>
          </a:lstStyle>
          <a:p>
            <a:r>
              <a:rPr lang="en-US" dirty="0"/>
              <a:t>Click icon to </a:t>
            </a:r>
            <a:br>
              <a:rPr lang="en-US" dirty="0"/>
            </a:br>
            <a:r>
              <a:rPr lang="en-US" dirty="0"/>
              <a:t>add picture &gt;</a:t>
            </a:r>
          </a:p>
        </p:txBody>
      </p:sp>
      <p:sp>
        <p:nvSpPr>
          <p:cNvPr id="2" name="Title 1">
            <a:extLst>
              <a:ext uri="{FF2B5EF4-FFF2-40B4-BE49-F238E27FC236}">
                <a16:creationId xmlns:a16="http://schemas.microsoft.com/office/drawing/2014/main" id="{C57F97FC-1B35-4486-9E87-3E381ED1DC66}"/>
              </a:ext>
            </a:extLst>
          </p:cNvPr>
          <p:cNvSpPr>
            <a:spLocks noGrp="1"/>
          </p:cNvSpPr>
          <p:nvPr>
            <p:ph type="title" hasCustomPrompt="1"/>
          </p:nvPr>
        </p:nvSpPr>
        <p:spPr>
          <a:xfrm>
            <a:off x="2971800" y="1901371"/>
            <a:ext cx="8606362" cy="1477622"/>
          </a:xfrm>
        </p:spPr>
        <p:txBody>
          <a:bodyPr>
            <a:normAutofit/>
          </a:bodyPr>
          <a:lstStyle>
            <a:lvl1pPr>
              <a:defRPr sz="3200"/>
            </a:lvl1pPr>
          </a:lstStyle>
          <a:p>
            <a:r>
              <a:rPr lang="en-US"/>
              <a:t>Type section header title</a:t>
            </a:r>
          </a:p>
        </p:txBody>
      </p:sp>
      <p:sp>
        <p:nvSpPr>
          <p:cNvPr id="3" name="Date Placeholder 2">
            <a:extLst>
              <a:ext uri="{FF2B5EF4-FFF2-40B4-BE49-F238E27FC236}">
                <a16:creationId xmlns:a16="http://schemas.microsoft.com/office/drawing/2014/main" id="{0B3E8A98-2273-42DE-A087-1335AA7E059C}"/>
              </a:ext>
            </a:extLst>
          </p:cNvPr>
          <p:cNvSpPr>
            <a:spLocks noGrp="1"/>
          </p:cNvSpPr>
          <p:nvPr>
            <p:ph type="dt" sz="half" idx="10"/>
          </p:nvPr>
        </p:nvSpPr>
        <p:spPr/>
        <p:txBody>
          <a:bodyPr/>
          <a:lstStyle/>
          <a:p>
            <a:fld id="{361861CF-6ACC-4496-A838-F98DEFA928BD}" type="datetime1">
              <a:rPr lang="en-US" smtClean="0"/>
              <a:t>4/18/2024</a:t>
            </a:fld>
            <a:endParaRPr lang="en-US" dirty="0"/>
          </a:p>
        </p:txBody>
      </p:sp>
      <p:sp>
        <p:nvSpPr>
          <p:cNvPr id="5" name="Slide Number Placeholder 4">
            <a:extLst>
              <a:ext uri="{FF2B5EF4-FFF2-40B4-BE49-F238E27FC236}">
                <a16:creationId xmlns:a16="http://schemas.microsoft.com/office/drawing/2014/main" id="{3FC36BF4-2724-4007-995D-32EAFA7DD1AC}"/>
              </a:ext>
            </a:extLst>
          </p:cNvPr>
          <p:cNvSpPr>
            <a:spLocks noGrp="1"/>
          </p:cNvSpPr>
          <p:nvPr>
            <p:ph type="sldNum" sz="quarter" idx="12"/>
          </p:nvPr>
        </p:nvSpPr>
        <p:spPr>
          <a:xfrm>
            <a:off x="8632855" y="7010400"/>
            <a:ext cx="3352800" cy="320675"/>
          </a:xfrm>
        </p:spPr>
        <p:txBody>
          <a:bodyPr/>
          <a:lstStyle/>
          <a:p>
            <a:fld id="{A358EEE2-36F2-465F-AD6A-DD1699CB9FE5}" type="slidenum">
              <a:rPr lang="en-US" smtClean="0"/>
              <a:pPr/>
              <a:t>‹#›</a:t>
            </a:fld>
            <a:endParaRPr lang="en-US" dirty="0"/>
          </a:p>
        </p:txBody>
      </p:sp>
      <p:sp>
        <p:nvSpPr>
          <p:cNvPr id="15" name="Subtitle 2">
            <a:extLst>
              <a:ext uri="{FF2B5EF4-FFF2-40B4-BE49-F238E27FC236}">
                <a16:creationId xmlns:a16="http://schemas.microsoft.com/office/drawing/2014/main" id="{CA8976ED-656B-4B31-833E-68A97D3F1E2C}"/>
              </a:ext>
            </a:extLst>
          </p:cNvPr>
          <p:cNvSpPr>
            <a:spLocks noGrp="1"/>
          </p:cNvSpPr>
          <p:nvPr>
            <p:ph type="subTitle" idx="1" hasCustomPrompt="1"/>
          </p:nvPr>
        </p:nvSpPr>
        <p:spPr>
          <a:xfrm>
            <a:off x="2898843" y="3401184"/>
            <a:ext cx="8679320" cy="1437516"/>
          </a:xfrm>
        </p:spPr>
        <p:txBody>
          <a:bodyPr/>
          <a:lstStyle>
            <a:lvl1pPr marL="0" indent="0" algn="l">
              <a:buNone/>
              <a:defRPr sz="20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Type subhead if needed to support headline | Section header title should correspond with Agenda</a:t>
            </a:r>
          </a:p>
        </p:txBody>
      </p:sp>
      <p:pic>
        <p:nvPicPr>
          <p:cNvPr id="13" name="Graphic 11">
            <a:extLst>
              <a:ext uri="{FF2B5EF4-FFF2-40B4-BE49-F238E27FC236}">
                <a16:creationId xmlns:a16="http://schemas.microsoft.com/office/drawing/2014/main" id="{6C61ECD7-70AB-4C98-A456-A688180196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9351993" y="5959906"/>
            <a:ext cx="2243107" cy="431718"/>
          </a:xfrm>
          <a:prstGeom prst="rect">
            <a:avLst/>
          </a:prstGeom>
        </p:spPr>
      </p:pic>
      <p:sp>
        <p:nvSpPr>
          <p:cNvPr id="9" name="Footer Placeholder 4">
            <a:extLst>
              <a:ext uri="{FF2B5EF4-FFF2-40B4-BE49-F238E27FC236}">
                <a16:creationId xmlns:a16="http://schemas.microsoft.com/office/drawing/2014/main" id="{1FC5F1E9-A592-4150-BE1D-433C2312264A}"/>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bg1"/>
                </a:solidFill>
              </a:defRPr>
            </a:lvl1pPr>
          </a:lstStyle>
          <a:p>
            <a:r>
              <a:rPr lang="en-US" dirty="0"/>
              <a:t>© 2022 Xcel Energy</a:t>
            </a:r>
          </a:p>
        </p:txBody>
      </p:sp>
    </p:spTree>
    <p:extLst>
      <p:ext uri="{BB962C8B-B14F-4D97-AF65-F5344CB8AC3E}">
        <p14:creationId xmlns:p14="http://schemas.microsoft.com/office/powerpoint/2010/main" val="3573715255"/>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 - Agenda">
    <p:spTree>
      <p:nvGrpSpPr>
        <p:cNvPr id="1" name=""/>
        <p:cNvGrpSpPr/>
        <p:nvPr/>
      </p:nvGrpSpPr>
      <p:grpSpPr>
        <a:xfrm>
          <a:off x="0" y="0"/>
          <a:ext cx="0" cy="0"/>
          <a:chOff x="0" y="0"/>
          <a:chExt cx="0" cy="0"/>
        </a:xfrm>
      </p:grpSpPr>
      <p:sp>
        <p:nvSpPr>
          <p:cNvPr id="15" name="Picture Placeholder 15">
            <a:extLst>
              <a:ext uri="{FF2B5EF4-FFF2-40B4-BE49-F238E27FC236}">
                <a16:creationId xmlns:a16="http://schemas.microsoft.com/office/drawing/2014/main" id="{D592FA1D-DE7C-47D8-A6F8-DD525DF104E6}"/>
              </a:ext>
            </a:extLst>
          </p:cNvPr>
          <p:cNvSpPr>
            <a:spLocks noGrp="1"/>
          </p:cNvSpPr>
          <p:nvPr>
            <p:ph type="pic" sz="quarter" idx="13" hasCustomPrompt="1"/>
          </p:nvPr>
        </p:nvSpPr>
        <p:spPr>
          <a:xfrm>
            <a:off x="0" y="0"/>
            <a:ext cx="4410636" cy="6858000"/>
          </a:xfrm>
          <a:custGeom>
            <a:avLst/>
            <a:gdLst>
              <a:gd name="connsiteX0" fmla="*/ 0 w 4410636"/>
              <a:gd name="connsiteY0" fmla="*/ 0 h 6858000"/>
              <a:gd name="connsiteX1" fmla="*/ 347932 w 4410636"/>
              <a:gd name="connsiteY1" fmla="*/ 0 h 6858000"/>
              <a:gd name="connsiteX2" fmla="*/ 490798 w 4410636"/>
              <a:gd name="connsiteY2" fmla="*/ 0 h 6858000"/>
              <a:gd name="connsiteX3" fmla="*/ 989384 w 4410636"/>
              <a:gd name="connsiteY3" fmla="*/ 0 h 6858000"/>
              <a:gd name="connsiteX4" fmla="*/ 4410636 w 4410636"/>
              <a:gd name="connsiteY4" fmla="*/ 0 h 6858000"/>
              <a:gd name="connsiteX5" fmla="*/ 1818060 w 4410636"/>
              <a:gd name="connsiteY5" fmla="*/ 3028950 h 6858000"/>
              <a:gd name="connsiteX6" fmla="*/ 3652557 w 4410636"/>
              <a:gd name="connsiteY6" fmla="*/ 6858000 h 6858000"/>
              <a:gd name="connsiteX7" fmla="*/ 14449 w 4410636"/>
              <a:gd name="connsiteY7" fmla="*/ 6858000 h 6858000"/>
              <a:gd name="connsiteX8" fmla="*/ 0 w 4410636"/>
              <a:gd name="connsiteY8" fmla="*/ 682732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0636" h="6858000">
                <a:moveTo>
                  <a:pt x="0" y="0"/>
                </a:moveTo>
                <a:lnTo>
                  <a:pt x="347932" y="0"/>
                </a:lnTo>
                <a:lnTo>
                  <a:pt x="490798" y="0"/>
                </a:lnTo>
                <a:lnTo>
                  <a:pt x="989384" y="0"/>
                </a:lnTo>
                <a:lnTo>
                  <a:pt x="4410636" y="0"/>
                </a:lnTo>
                <a:lnTo>
                  <a:pt x="1818060" y="3028950"/>
                </a:lnTo>
                <a:lnTo>
                  <a:pt x="3652557" y="6858000"/>
                </a:lnTo>
                <a:lnTo>
                  <a:pt x="14449" y="6858000"/>
                </a:lnTo>
                <a:lnTo>
                  <a:pt x="0" y="6827328"/>
                </a:lnTo>
                <a:close/>
              </a:path>
            </a:pathLst>
          </a:custGeom>
          <a:solidFill>
            <a:schemeClr val="bg1"/>
          </a:solidFill>
          <a:ln>
            <a:noFill/>
          </a:ln>
        </p:spPr>
        <p:txBody>
          <a:bodyPr wrap="square" tIns="0" bIns="0" anchor="ctr">
            <a:noAutofit/>
          </a:bodyPr>
          <a:lstStyle>
            <a:lvl1pPr algn="l">
              <a:defRPr/>
            </a:lvl1pPr>
          </a:lstStyle>
          <a:p>
            <a:r>
              <a:rPr lang="en-US" dirty="0"/>
              <a:t>Click icon to </a:t>
            </a:r>
            <a:br>
              <a:rPr lang="en-US" dirty="0"/>
            </a:br>
            <a:r>
              <a:rPr lang="en-US" dirty="0"/>
              <a:t>add picture &gt;</a:t>
            </a:r>
          </a:p>
        </p:txBody>
      </p:sp>
      <p:sp>
        <p:nvSpPr>
          <p:cNvPr id="2" name="Title 1">
            <a:extLst>
              <a:ext uri="{FF2B5EF4-FFF2-40B4-BE49-F238E27FC236}">
                <a16:creationId xmlns:a16="http://schemas.microsoft.com/office/drawing/2014/main" id="{7A8897F1-87A9-41DA-A3B3-CD3116C81C86}"/>
              </a:ext>
            </a:extLst>
          </p:cNvPr>
          <p:cNvSpPr>
            <a:spLocks noGrp="1"/>
          </p:cNvSpPr>
          <p:nvPr>
            <p:ph type="title" hasCustomPrompt="1"/>
          </p:nvPr>
        </p:nvSpPr>
        <p:spPr bwMode="gray">
          <a:xfrm>
            <a:off x="2971800" y="1901370"/>
            <a:ext cx="8606362" cy="546555"/>
          </a:xfrm>
        </p:spPr>
        <p:txBody>
          <a:bodyPr anchor="b">
            <a:normAutofit/>
          </a:bodyPr>
          <a:lstStyle>
            <a:lvl1pPr>
              <a:defRPr sz="3200"/>
            </a:lvl1pPr>
          </a:lstStyle>
          <a:p>
            <a:r>
              <a:rPr lang="en-US"/>
              <a:t>Type Agenda title 1 line</a:t>
            </a:r>
          </a:p>
        </p:txBody>
      </p:sp>
      <p:sp>
        <p:nvSpPr>
          <p:cNvPr id="3" name="Text Placeholder 2">
            <a:extLst>
              <a:ext uri="{FF2B5EF4-FFF2-40B4-BE49-F238E27FC236}">
                <a16:creationId xmlns:a16="http://schemas.microsoft.com/office/drawing/2014/main" id="{24AEE3C5-07A8-48A6-A1E5-EC83A1AAA9BA}"/>
              </a:ext>
            </a:extLst>
          </p:cNvPr>
          <p:cNvSpPr>
            <a:spLocks noGrp="1"/>
          </p:cNvSpPr>
          <p:nvPr>
            <p:ph type="body" idx="1" hasCustomPrompt="1"/>
          </p:nvPr>
        </p:nvSpPr>
        <p:spPr bwMode="gray">
          <a:xfrm>
            <a:off x="2975429" y="2447925"/>
            <a:ext cx="8602733" cy="3190875"/>
          </a:xfrm>
        </p:spPr>
        <p:txBody>
          <a:bodyPr/>
          <a:lstStyle>
            <a:lvl1pPr marL="228600" indent="-228600">
              <a:buFont typeface="+mj-lt"/>
              <a:buAutoNum type="arabicPeriod"/>
              <a:defRPr sz="2200" b="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Type agenda item – one line</a:t>
            </a:r>
          </a:p>
        </p:txBody>
      </p:sp>
      <p:sp>
        <p:nvSpPr>
          <p:cNvPr id="4" name="Date Placeholder 3">
            <a:extLst>
              <a:ext uri="{FF2B5EF4-FFF2-40B4-BE49-F238E27FC236}">
                <a16:creationId xmlns:a16="http://schemas.microsoft.com/office/drawing/2014/main" id="{E9A59CCB-6EF0-4C34-9BCE-423074AC0F54}"/>
              </a:ext>
            </a:extLst>
          </p:cNvPr>
          <p:cNvSpPr>
            <a:spLocks noGrp="1"/>
          </p:cNvSpPr>
          <p:nvPr>
            <p:ph type="dt" sz="half" idx="10"/>
          </p:nvPr>
        </p:nvSpPr>
        <p:spPr bwMode="gray"/>
        <p:txBody>
          <a:bodyPr/>
          <a:lstStyle/>
          <a:p>
            <a:fld id="{00AEA3AA-2B3E-4DAF-89FE-DA250DCB2ED9}" type="datetime1">
              <a:rPr lang="en-US" smtClean="0"/>
              <a:t>4/18/2024</a:t>
            </a:fld>
            <a:endParaRPr lang="en-US" dirty="0"/>
          </a:p>
        </p:txBody>
      </p:sp>
      <p:sp>
        <p:nvSpPr>
          <p:cNvPr id="6" name="Slide Number Placeholder 5">
            <a:extLst>
              <a:ext uri="{FF2B5EF4-FFF2-40B4-BE49-F238E27FC236}">
                <a16:creationId xmlns:a16="http://schemas.microsoft.com/office/drawing/2014/main" id="{BBF2751A-1649-41E2-A6BF-DEC75CC411B5}"/>
              </a:ext>
            </a:extLst>
          </p:cNvPr>
          <p:cNvSpPr>
            <a:spLocks noGrp="1"/>
          </p:cNvSpPr>
          <p:nvPr>
            <p:ph type="sldNum" sz="quarter" idx="12"/>
          </p:nvPr>
        </p:nvSpPr>
        <p:spPr bwMode="gray">
          <a:xfrm>
            <a:off x="7962900" y="7162800"/>
            <a:ext cx="3695700" cy="320675"/>
          </a:xfrm>
        </p:spPr>
        <p:txBody>
          <a:bodyPr/>
          <a:lstStyle>
            <a:lvl1pPr>
              <a:defRPr>
                <a:solidFill>
                  <a:schemeClr val="tx1">
                    <a:tint val="75000"/>
                    <a:alpha val="0"/>
                  </a:schemeClr>
                </a:solidFill>
              </a:defRPr>
            </a:lvl1pPr>
          </a:lstStyle>
          <a:p>
            <a:fld id="{A358EEE2-36F2-465F-AD6A-DD1699CB9FE5}" type="slidenum">
              <a:rPr lang="en-US" smtClean="0"/>
              <a:pPr/>
              <a:t>‹#›</a:t>
            </a:fld>
            <a:endParaRPr lang="en-US" dirty="0"/>
          </a:p>
        </p:txBody>
      </p:sp>
      <p:pic>
        <p:nvPicPr>
          <p:cNvPr id="13" name="Graphic 11">
            <a:extLst>
              <a:ext uri="{FF2B5EF4-FFF2-40B4-BE49-F238E27FC236}">
                <a16:creationId xmlns:a16="http://schemas.microsoft.com/office/drawing/2014/main" id="{4801F87A-9CB4-49FE-AE43-D20078BEA2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9351993" y="5959906"/>
            <a:ext cx="2243107" cy="431718"/>
          </a:xfrm>
          <a:prstGeom prst="rect">
            <a:avLst/>
          </a:prstGeom>
        </p:spPr>
      </p:pic>
      <p:sp>
        <p:nvSpPr>
          <p:cNvPr id="10" name="Footer Placeholder 4">
            <a:extLst>
              <a:ext uri="{FF2B5EF4-FFF2-40B4-BE49-F238E27FC236}">
                <a16:creationId xmlns:a16="http://schemas.microsoft.com/office/drawing/2014/main" id="{75A85918-E62E-4DEA-B33C-0FB1920EECA3}"/>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bg1"/>
                </a:solidFill>
              </a:defRPr>
            </a:lvl1pPr>
          </a:lstStyle>
          <a:p>
            <a:r>
              <a:rPr lang="en-US" dirty="0"/>
              <a:t>© 2022 Xcel Energy</a:t>
            </a:r>
          </a:p>
        </p:txBody>
      </p:sp>
    </p:spTree>
    <p:extLst>
      <p:ext uri="{BB962C8B-B14F-4D97-AF65-F5344CB8AC3E}">
        <p14:creationId xmlns:p14="http://schemas.microsoft.com/office/powerpoint/2010/main" val="1965721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Picture - Signature Slide">
    <p:bg>
      <p:bgRef idx="1001">
        <a:schemeClr val="bg1"/>
      </p:bgRef>
    </p:bg>
    <p:spTree>
      <p:nvGrpSpPr>
        <p:cNvPr id="1" name=""/>
        <p:cNvGrpSpPr/>
        <p:nvPr/>
      </p:nvGrpSpPr>
      <p:grpSpPr>
        <a:xfrm>
          <a:off x="0" y="0"/>
          <a:ext cx="0" cy="0"/>
          <a:chOff x="0" y="0"/>
          <a:chExt cx="0" cy="0"/>
        </a:xfrm>
      </p:grpSpPr>
      <p:sp>
        <p:nvSpPr>
          <p:cNvPr id="16" name="Picture Placeholder 12">
            <a:extLst>
              <a:ext uri="{FF2B5EF4-FFF2-40B4-BE49-F238E27FC236}">
                <a16:creationId xmlns:a16="http://schemas.microsoft.com/office/drawing/2014/main" id="{BC3DF0BC-0714-454B-8F8A-AB01F209BD8A}"/>
              </a:ext>
            </a:extLst>
          </p:cNvPr>
          <p:cNvSpPr>
            <a:spLocks noGrp="1"/>
          </p:cNvSpPr>
          <p:nvPr>
            <p:ph type="pic" sz="quarter" idx="1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1392272 h 6858000"/>
              <a:gd name="connsiteX3" fmla="*/ 10515261 w 12192000"/>
              <a:gd name="connsiteY3" fmla="*/ 3375865 h 6858000"/>
              <a:gd name="connsiteX4" fmla="*/ 12158767 w 12192000"/>
              <a:gd name="connsiteY4" fmla="*/ 6858000 h 6858000"/>
              <a:gd name="connsiteX5" fmla="*/ 0 w 12192000"/>
              <a:gd name="connsiteY5" fmla="*/ 6858000 h 6858000"/>
              <a:gd name="connsiteX6" fmla="*/ 0 w 12192000"/>
              <a:gd name="connsiteY6" fmla="*/ 4826798 h 6858000"/>
              <a:gd name="connsiteX7" fmla="*/ 1396330 w 12192000"/>
              <a:gd name="connsiteY7" fmla="*/ 3170210 h 6858000"/>
              <a:gd name="connsiteX8" fmla="*/ 0 w 12192000"/>
              <a:gd name="connsiteY8" fmla="*/ 12792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12192000" y="0"/>
                </a:lnTo>
                <a:lnTo>
                  <a:pt x="12192000" y="1392272"/>
                </a:lnTo>
                <a:lnTo>
                  <a:pt x="10515261" y="3375865"/>
                </a:lnTo>
                <a:lnTo>
                  <a:pt x="12158767" y="6858000"/>
                </a:lnTo>
                <a:lnTo>
                  <a:pt x="0" y="6858000"/>
                </a:lnTo>
                <a:lnTo>
                  <a:pt x="0" y="4826798"/>
                </a:lnTo>
                <a:lnTo>
                  <a:pt x="1396330" y="3170210"/>
                </a:lnTo>
                <a:lnTo>
                  <a:pt x="0" y="127922"/>
                </a:lnTo>
                <a:close/>
              </a:path>
            </a:pathLst>
          </a:custGeom>
          <a:solidFill>
            <a:schemeClr val="bg1"/>
          </a:solidFill>
          <a:ln>
            <a:noFill/>
          </a:ln>
        </p:spPr>
        <p:txBody>
          <a:bodyPr wrap="square" tIns="4663440" bIns="0" anchor="ctr">
            <a:noAutofit/>
          </a:bodyPr>
          <a:lstStyle>
            <a:lvl1pPr algn="ctr">
              <a:defRPr/>
            </a:lvl1pPr>
          </a:lstStyle>
          <a:p>
            <a:r>
              <a:rPr lang="en-US" dirty="0"/>
              <a:t>To add image to picture placeholder: Click icon (between text placeholders)</a:t>
            </a:r>
            <a:br>
              <a:rPr lang="en-US" dirty="0"/>
            </a:br>
            <a:r>
              <a:rPr lang="en-US" dirty="0"/>
              <a:t>Hit Reset, if needed, to bring logo to front</a:t>
            </a:r>
          </a:p>
        </p:txBody>
      </p:sp>
      <p:sp>
        <p:nvSpPr>
          <p:cNvPr id="3" name="Date Placeholder 2">
            <a:extLst>
              <a:ext uri="{FF2B5EF4-FFF2-40B4-BE49-F238E27FC236}">
                <a16:creationId xmlns:a16="http://schemas.microsoft.com/office/drawing/2014/main" id="{0B3E8A98-2273-42DE-A087-1335AA7E059C}"/>
              </a:ext>
            </a:extLst>
          </p:cNvPr>
          <p:cNvSpPr>
            <a:spLocks noGrp="1"/>
          </p:cNvSpPr>
          <p:nvPr>
            <p:ph type="dt" sz="half" idx="10"/>
          </p:nvPr>
        </p:nvSpPr>
        <p:spPr bwMode="gray"/>
        <p:txBody>
          <a:bodyPr/>
          <a:lstStyle/>
          <a:p>
            <a:fld id="{B6D03AA4-04E6-4AFC-A135-B15C09BB8AA8}" type="datetime1">
              <a:rPr lang="en-US" smtClean="0"/>
              <a:t>4/18/2024</a:t>
            </a:fld>
            <a:endParaRPr lang="en-US" dirty="0"/>
          </a:p>
        </p:txBody>
      </p:sp>
      <p:sp>
        <p:nvSpPr>
          <p:cNvPr id="5" name="Slide Number Placeholder 4">
            <a:extLst>
              <a:ext uri="{FF2B5EF4-FFF2-40B4-BE49-F238E27FC236}">
                <a16:creationId xmlns:a16="http://schemas.microsoft.com/office/drawing/2014/main" id="{3FC36BF4-2724-4007-995D-32EAFA7DD1AC}"/>
              </a:ext>
            </a:extLst>
          </p:cNvPr>
          <p:cNvSpPr>
            <a:spLocks noGrp="1"/>
          </p:cNvSpPr>
          <p:nvPr>
            <p:ph type="sldNum" sz="quarter" idx="12"/>
          </p:nvPr>
        </p:nvSpPr>
        <p:spPr bwMode="gray"/>
        <p:txBody>
          <a:bodyPr/>
          <a:lstStyle>
            <a:lvl1pPr>
              <a:defRPr>
                <a:solidFill>
                  <a:schemeClr val="bg1"/>
                </a:solidFill>
              </a:defRPr>
            </a:lvl1pPr>
          </a:lstStyle>
          <a:p>
            <a:fld id="{A358EEE2-36F2-465F-AD6A-DD1699CB9FE5}" type="slidenum">
              <a:rPr lang="en-US" smtClean="0"/>
              <a:pPr/>
              <a:t>‹#›</a:t>
            </a:fld>
            <a:endParaRPr lang="en-US" dirty="0"/>
          </a:p>
        </p:txBody>
      </p:sp>
      <p:pic>
        <p:nvPicPr>
          <p:cNvPr id="8" name="Graphic 7">
            <a:extLst>
              <a:ext uri="{FF2B5EF4-FFF2-40B4-BE49-F238E27FC236}">
                <a16:creationId xmlns:a16="http://schemas.microsoft.com/office/drawing/2014/main" id="{C3D0EC04-1464-4A04-835D-91D241EF9183}"/>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2965"/>
          <a:stretch/>
        </p:blipFill>
        <p:spPr bwMode="gray">
          <a:xfrm>
            <a:off x="4043925" y="2871765"/>
            <a:ext cx="3947550" cy="793795"/>
          </a:xfrm>
          <a:prstGeom prst="rect">
            <a:avLst/>
          </a:prstGeom>
        </p:spPr>
      </p:pic>
      <p:pic>
        <p:nvPicPr>
          <p:cNvPr id="9" name="Picture 8">
            <a:extLst>
              <a:ext uri="{FF2B5EF4-FFF2-40B4-BE49-F238E27FC236}">
                <a16:creationId xmlns:a16="http://schemas.microsoft.com/office/drawing/2014/main" id="{0DE05F76-2A42-4909-8329-A943F35427B9}"/>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00000" contrast="100000"/>
                    </a14:imgEffect>
                  </a14:imgLayer>
                </a14:imgProps>
              </a:ext>
            </a:extLst>
          </a:blip>
          <a:srcRect t="53019" r="-3095" b="10474"/>
          <a:stretch/>
        </p:blipFill>
        <p:spPr>
          <a:xfrm>
            <a:off x="7970520" y="3133135"/>
            <a:ext cx="138017" cy="135528"/>
          </a:xfrm>
          <a:prstGeom prst="rect">
            <a:avLst/>
          </a:prstGeom>
        </p:spPr>
      </p:pic>
      <p:pic>
        <p:nvPicPr>
          <p:cNvPr id="17" name="Graphic 16">
            <a:extLst>
              <a:ext uri="{FF2B5EF4-FFF2-40B4-BE49-F238E27FC236}">
                <a16:creationId xmlns:a16="http://schemas.microsoft.com/office/drawing/2014/main" id="{43A3CF13-45EC-4205-883F-E3AF6E08D90F}"/>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2965"/>
          <a:stretch/>
        </p:blipFill>
        <p:spPr bwMode="gray">
          <a:xfrm>
            <a:off x="4196325" y="3024165"/>
            <a:ext cx="3947550" cy="793795"/>
          </a:xfrm>
          <a:prstGeom prst="rect">
            <a:avLst/>
          </a:prstGeom>
        </p:spPr>
      </p:pic>
      <p:pic>
        <p:nvPicPr>
          <p:cNvPr id="20" name="Graphic 19">
            <a:extLst>
              <a:ext uri="{FF2B5EF4-FFF2-40B4-BE49-F238E27FC236}">
                <a16:creationId xmlns:a16="http://schemas.microsoft.com/office/drawing/2014/main" id="{56753063-F9D6-4535-8C86-4349B2E56572}"/>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2965"/>
          <a:stretch/>
        </p:blipFill>
        <p:spPr bwMode="gray">
          <a:xfrm>
            <a:off x="4348725" y="3176565"/>
            <a:ext cx="3947550" cy="793795"/>
          </a:xfrm>
          <a:prstGeom prst="rect">
            <a:avLst/>
          </a:prstGeom>
        </p:spPr>
      </p:pic>
      <p:pic>
        <p:nvPicPr>
          <p:cNvPr id="10" name="Picture 9">
            <a:extLst>
              <a:ext uri="{FF2B5EF4-FFF2-40B4-BE49-F238E27FC236}">
                <a16:creationId xmlns:a16="http://schemas.microsoft.com/office/drawing/2014/main" id="{916F06AC-3C3C-4B9F-A1BA-8AB6E72599B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031712" y="3032103"/>
            <a:ext cx="4128577" cy="793795"/>
          </a:xfrm>
          <a:prstGeom prst="rect">
            <a:avLst/>
          </a:prstGeom>
        </p:spPr>
      </p:pic>
      <p:sp>
        <p:nvSpPr>
          <p:cNvPr id="6" name="Picture Placeholder 5">
            <a:extLst>
              <a:ext uri="{FF2B5EF4-FFF2-40B4-BE49-F238E27FC236}">
                <a16:creationId xmlns:a16="http://schemas.microsoft.com/office/drawing/2014/main" id="{D10F4099-EAC0-4017-9E5E-8DA05F7D057C}"/>
              </a:ext>
            </a:extLst>
          </p:cNvPr>
          <p:cNvSpPr>
            <a:spLocks noGrp="1"/>
          </p:cNvSpPr>
          <p:nvPr>
            <p:ph type="pic" sz="quarter" idx="15" hasCustomPrompt="1"/>
          </p:nvPr>
        </p:nvSpPr>
        <p:spPr>
          <a:xfrm>
            <a:off x="4043363" y="3024188"/>
            <a:ext cx="4100512" cy="793750"/>
          </a:xfrm>
          <a:blipFill dpi="0" rotWithShape="1">
            <a:blip r:embed="rId7">
              <a:extLst>
                <a:ext uri="{28A0092B-C50C-407E-A947-70E740481C1C}">
                  <a14:useLocalDpi xmlns:a14="http://schemas.microsoft.com/office/drawing/2010/main" val="0"/>
                </a:ext>
              </a:extLst>
            </a:blip>
            <a:srcRect/>
            <a:stretch>
              <a:fillRect/>
            </a:stretch>
          </a:blipFill>
        </p:spPr>
        <p:txBody>
          <a:bodyPr/>
          <a:lstStyle/>
          <a:p>
            <a:r>
              <a:rPr lang="en-US" dirty="0"/>
              <a:t> </a:t>
            </a:r>
          </a:p>
        </p:txBody>
      </p:sp>
      <p:sp>
        <p:nvSpPr>
          <p:cNvPr id="12" name="Footer Placeholder 4">
            <a:extLst>
              <a:ext uri="{FF2B5EF4-FFF2-40B4-BE49-F238E27FC236}">
                <a16:creationId xmlns:a16="http://schemas.microsoft.com/office/drawing/2014/main" id="{C98B195C-4BC8-451F-BF55-F38BFE2DECA6}"/>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bg1"/>
                </a:solidFill>
              </a:defRPr>
            </a:lvl1pPr>
          </a:lstStyle>
          <a:p>
            <a:r>
              <a:rPr lang="en-US" dirty="0"/>
              <a:t>© 2022 Xcel Energy</a:t>
            </a:r>
          </a:p>
        </p:txBody>
      </p:sp>
    </p:spTree>
    <p:extLst>
      <p:ext uri="{BB962C8B-B14F-4D97-AF65-F5344CB8AC3E}">
        <p14:creationId xmlns:p14="http://schemas.microsoft.com/office/powerpoint/2010/main" val="4275720182"/>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Red X - Title Slide">
    <p:bg>
      <p:bgRef idx="1001">
        <a:schemeClr val="bg1"/>
      </p:bgRef>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CAB5A455-5612-46E5-923A-EA0FF34482EA}"/>
              </a:ext>
            </a:extLst>
          </p:cNvPr>
          <p:cNvSpPr/>
          <p:nvPr userDrawn="1"/>
        </p:nvSpPr>
        <p:spPr bwMode="gray">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1392272 h 6858000"/>
              <a:gd name="connsiteX3" fmla="*/ 10515261 w 12192000"/>
              <a:gd name="connsiteY3" fmla="*/ 3375865 h 6858000"/>
              <a:gd name="connsiteX4" fmla="*/ 12158767 w 12192000"/>
              <a:gd name="connsiteY4" fmla="*/ 6858000 h 6858000"/>
              <a:gd name="connsiteX5" fmla="*/ 0 w 12192000"/>
              <a:gd name="connsiteY5" fmla="*/ 6858000 h 6858000"/>
              <a:gd name="connsiteX6" fmla="*/ 0 w 12192000"/>
              <a:gd name="connsiteY6" fmla="*/ 4826798 h 6858000"/>
              <a:gd name="connsiteX7" fmla="*/ 1396330 w 12192000"/>
              <a:gd name="connsiteY7" fmla="*/ 3170210 h 6858000"/>
              <a:gd name="connsiteX8" fmla="*/ 0 w 12192000"/>
              <a:gd name="connsiteY8" fmla="*/ 12792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12192000" y="0"/>
                </a:lnTo>
                <a:lnTo>
                  <a:pt x="12192000" y="1392272"/>
                </a:lnTo>
                <a:lnTo>
                  <a:pt x="10515261" y="3375865"/>
                </a:lnTo>
                <a:lnTo>
                  <a:pt x="12158767" y="6858000"/>
                </a:lnTo>
                <a:lnTo>
                  <a:pt x="0" y="6858000"/>
                </a:lnTo>
                <a:lnTo>
                  <a:pt x="0" y="4826798"/>
                </a:lnTo>
                <a:lnTo>
                  <a:pt x="1396330" y="3170210"/>
                </a:lnTo>
                <a:lnTo>
                  <a:pt x="0" y="127922"/>
                </a:lnTo>
                <a:close/>
              </a:path>
            </a:pathLst>
          </a:custGeom>
          <a:solidFill>
            <a:srgbClr val="EE1B2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dirty="0"/>
          </a:p>
        </p:txBody>
      </p:sp>
      <p:sp>
        <p:nvSpPr>
          <p:cNvPr id="2" name="Title 1">
            <a:extLst>
              <a:ext uri="{FF2B5EF4-FFF2-40B4-BE49-F238E27FC236}">
                <a16:creationId xmlns:a16="http://schemas.microsoft.com/office/drawing/2014/main" id="{C57F97FC-1B35-4486-9E87-3E381ED1DC66}"/>
              </a:ext>
            </a:extLst>
          </p:cNvPr>
          <p:cNvSpPr>
            <a:spLocks noGrp="1"/>
          </p:cNvSpPr>
          <p:nvPr>
            <p:ph type="title" hasCustomPrompt="1"/>
          </p:nvPr>
        </p:nvSpPr>
        <p:spPr bwMode="gray">
          <a:xfrm>
            <a:off x="1514476" y="1793875"/>
            <a:ext cx="8801100" cy="1549400"/>
          </a:xfrm>
        </p:spPr>
        <p:txBody>
          <a:bodyPr>
            <a:normAutofit/>
          </a:bodyPr>
          <a:lstStyle>
            <a:lvl1pPr>
              <a:defRPr sz="3200">
                <a:solidFill>
                  <a:schemeClr val="bg1"/>
                </a:solidFill>
              </a:defRPr>
            </a:lvl1pPr>
          </a:lstStyle>
          <a:p>
            <a:r>
              <a:rPr lang="en-US"/>
              <a:t>Type insightful title | Max 3 lines</a:t>
            </a:r>
          </a:p>
        </p:txBody>
      </p:sp>
      <p:sp>
        <p:nvSpPr>
          <p:cNvPr id="3" name="Date Placeholder 2">
            <a:extLst>
              <a:ext uri="{FF2B5EF4-FFF2-40B4-BE49-F238E27FC236}">
                <a16:creationId xmlns:a16="http://schemas.microsoft.com/office/drawing/2014/main" id="{0B3E8A98-2273-42DE-A087-1335AA7E059C}"/>
              </a:ext>
            </a:extLst>
          </p:cNvPr>
          <p:cNvSpPr>
            <a:spLocks noGrp="1"/>
          </p:cNvSpPr>
          <p:nvPr>
            <p:ph type="dt" sz="half" idx="10"/>
          </p:nvPr>
        </p:nvSpPr>
        <p:spPr bwMode="gray"/>
        <p:txBody>
          <a:bodyPr/>
          <a:lstStyle/>
          <a:p>
            <a:fld id="{BBE4AC57-C702-4E71-8F95-F4BA73A7B2CD}" type="datetime1">
              <a:rPr lang="en-US" smtClean="0"/>
              <a:t>4/18/2024</a:t>
            </a:fld>
            <a:endParaRPr lang="en-US" dirty="0"/>
          </a:p>
        </p:txBody>
      </p:sp>
      <p:sp>
        <p:nvSpPr>
          <p:cNvPr id="5" name="Slide Number Placeholder 4">
            <a:extLst>
              <a:ext uri="{FF2B5EF4-FFF2-40B4-BE49-F238E27FC236}">
                <a16:creationId xmlns:a16="http://schemas.microsoft.com/office/drawing/2014/main" id="{3FC36BF4-2724-4007-995D-32EAFA7DD1AC}"/>
              </a:ext>
            </a:extLst>
          </p:cNvPr>
          <p:cNvSpPr>
            <a:spLocks noGrp="1"/>
          </p:cNvSpPr>
          <p:nvPr>
            <p:ph type="sldNum" sz="quarter" idx="12"/>
          </p:nvPr>
        </p:nvSpPr>
        <p:spPr bwMode="gray"/>
        <p:txBody>
          <a:bodyPr/>
          <a:lstStyle>
            <a:lvl1pPr>
              <a:defRPr>
                <a:solidFill>
                  <a:schemeClr val="bg1"/>
                </a:solidFill>
              </a:defRPr>
            </a:lvl1pPr>
          </a:lstStyle>
          <a:p>
            <a:fld id="{A358EEE2-36F2-465F-AD6A-DD1699CB9FE5}" type="slidenum">
              <a:rPr lang="en-US" smtClean="0"/>
              <a:pPr/>
              <a:t>‹#›</a:t>
            </a:fld>
            <a:endParaRPr lang="en-US" dirty="0"/>
          </a:p>
        </p:txBody>
      </p:sp>
      <p:sp>
        <p:nvSpPr>
          <p:cNvPr id="15" name="Subtitle 2">
            <a:extLst>
              <a:ext uri="{FF2B5EF4-FFF2-40B4-BE49-F238E27FC236}">
                <a16:creationId xmlns:a16="http://schemas.microsoft.com/office/drawing/2014/main" id="{CA8976ED-656B-4B31-833E-68A97D3F1E2C}"/>
              </a:ext>
            </a:extLst>
          </p:cNvPr>
          <p:cNvSpPr>
            <a:spLocks noGrp="1"/>
          </p:cNvSpPr>
          <p:nvPr>
            <p:ph type="subTitle" idx="1" hasCustomPrompt="1"/>
          </p:nvPr>
        </p:nvSpPr>
        <p:spPr bwMode="gray">
          <a:xfrm>
            <a:off x="1514474" y="3429000"/>
            <a:ext cx="8801102" cy="1409700"/>
          </a:xfrm>
        </p:spPr>
        <p:txBody>
          <a:bodyPr/>
          <a:lstStyle>
            <a:lvl1pPr marL="0" indent="0" algn="l">
              <a:buNone/>
              <a:defRPr sz="2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Name | Title</a:t>
            </a:r>
          </a:p>
        </p:txBody>
      </p:sp>
      <p:sp>
        <p:nvSpPr>
          <p:cNvPr id="11" name="Text Placeholder 7">
            <a:extLst>
              <a:ext uri="{FF2B5EF4-FFF2-40B4-BE49-F238E27FC236}">
                <a16:creationId xmlns:a16="http://schemas.microsoft.com/office/drawing/2014/main" id="{17F7418C-5750-42C9-93BD-57679A329DD4}"/>
              </a:ext>
            </a:extLst>
          </p:cNvPr>
          <p:cNvSpPr>
            <a:spLocks noGrp="1"/>
          </p:cNvSpPr>
          <p:nvPr>
            <p:ph type="body" sz="quarter" idx="15" hasCustomPrompt="1"/>
          </p:nvPr>
        </p:nvSpPr>
        <p:spPr>
          <a:xfrm>
            <a:off x="1514475" y="4838700"/>
            <a:ext cx="8801101" cy="387350"/>
          </a:xfrm>
        </p:spPr>
        <p:txBody>
          <a:bodyPr/>
          <a:lstStyle>
            <a:lvl1pPr>
              <a:defRPr sz="1800">
                <a:solidFill>
                  <a:schemeClr val="bg1"/>
                </a:solidFill>
              </a:defRPr>
            </a:lvl1pPr>
          </a:lstStyle>
          <a:p>
            <a:pPr lvl="0"/>
            <a:r>
              <a:rPr lang="en-US"/>
              <a:t>Month DD, YYYY</a:t>
            </a:r>
          </a:p>
        </p:txBody>
      </p:sp>
      <p:pic>
        <p:nvPicPr>
          <p:cNvPr id="13" name="Picture 12">
            <a:extLst>
              <a:ext uri="{FF2B5EF4-FFF2-40B4-BE49-F238E27FC236}">
                <a16:creationId xmlns:a16="http://schemas.microsoft.com/office/drawing/2014/main" id="{3FE6A4EC-E9FD-4F20-9027-62B12144BA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33072" y="619125"/>
            <a:ext cx="2876978" cy="553152"/>
          </a:xfrm>
          <a:prstGeom prst="rect">
            <a:avLst/>
          </a:prstGeom>
        </p:spPr>
      </p:pic>
      <p:sp>
        <p:nvSpPr>
          <p:cNvPr id="12" name="Footer Placeholder 4">
            <a:extLst>
              <a:ext uri="{FF2B5EF4-FFF2-40B4-BE49-F238E27FC236}">
                <a16:creationId xmlns:a16="http://schemas.microsoft.com/office/drawing/2014/main" id="{CF9BBC92-B6F8-476C-81A6-A6A5D78424AF}"/>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bg1"/>
                </a:solidFill>
              </a:defRPr>
            </a:lvl1pPr>
          </a:lstStyle>
          <a:p>
            <a:r>
              <a:rPr lang="en-US" dirty="0"/>
              <a:t>© 2022 Xcel Energy</a:t>
            </a:r>
          </a:p>
        </p:txBody>
      </p:sp>
    </p:spTree>
    <p:extLst>
      <p:ext uri="{BB962C8B-B14F-4D97-AF65-F5344CB8AC3E}">
        <p14:creationId xmlns:p14="http://schemas.microsoft.com/office/powerpoint/2010/main" val="306720308"/>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Red X - Section Header">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786230C-8021-4AFD-A532-9EE41297065C}"/>
              </a:ext>
            </a:extLst>
          </p:cNvPr>
          <p:cNvSpPr/>
          <p:nvPr userDrawn="1"/>
        </p:nvSpPr>
        <p:spPr bwMode="ltGray">
          <a:xfrm>
            <a:off x="1" y="0"/>
            <a:ext cx="4410637" cy="6858000"/>
          </a:xfrm>
          <a:custGeom>
            <a:avLst/>
            <a:gdLst>
              <a:gd name="connsiteX0" fmla="*/ 0 w 4410637"/>
              <a:gd name="connsiteY0" fmla="*/ 0 h 6858000"/>
              <a:gd name="connsiteX1" fmla="*/ 347933 w 4410637"/>
              <a:gd name="connsiteY1" fmla="*/ 0 h 6858000"/>
              <a:gd name="connsiteX2" fmla="*/ 490799 w 4410637"/>
              <a:gd name="connsiteY2" fmla="*/ 0 h 6858000"/>
              <a:gd name="connsiteX3" fmla="*/ 989385 w 4410637"/>
              <a:gd name="connsiteY3" fmla="*/ 0 h 6858000"/>
              <a:gd name="connsiteX4" fmla="*/ 4410637 w 4410637"/>
              <a:gd name="connsiteY4" fmla="*/ 0 h 6858000"/>
              <a:gd name="connsiteX5" fmla="*/ 1818061 w 4410637"/>
              <a:gd name="connsiteY5" fmla="*/ 3028950 h 6858000"/>
              <a:gd name="connsiteX6" fmla="*/ 3652559 w 4410637"/>
              <a:gd name="connsiteY6" fmla="*/ 6858000 h 6858000"/>
              <a:gd name="connsiteX7" fmla="*/ 14450 w 4410637"/>
              <a:gd name="connsiteY7" fmla="*/ 6858000 h 6858000"/>
              <a:gd name="connsiteX8" fmla="*/ 0 w 4410637"/>
              <a:gd name="connsiteY8" fmla="*/ 68273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0637" h="6858000">
                <a:moveTo>
                  <a:pt x="0" y="0"/>
                </a:moveTo>
                <a:lnTo>
                  <a:pt x="347933" y="0"/>
                </a:lnTo>
                <a:lnTo>
                  <a:pt x="490799" y="0"/>
                </a:lnTo>
                <a:lnTo>
                  <a:pt x="989385" y="0"/>
                </a:lnTo>
                <a:lnTo>
                  <a:pt x="4410637" y="0"/>
                </a:lnTo>
                <a:lnTo>
                  <a:pt x="1818061" y="3028950"/>
                </a:lnTo>
                <a:lnTo>
                  <a:pt x="3652559" y="6858000"/>
                </a:lnTo>
                <a:lnTo>
                  <a:pt x="14450" y="6858000"/>
                </a:lnTo>
                <a:lnTo>
                  <a:pt x="0" y="6827326"/>
                </a:lnTo>
                <a:close/>
              </a:path>
            </a:pathLst>
          </a:custGeom>
          <a:solidFill>
            <a:srgbClr val="EE1B2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dirty="0"/>
          </a:p>
        </p:txBody>
      </p:sp>
      <p:sp>
        <p:nvSpPr>
          <p:cNvPr id="2" name="Title 1">
            <a:extLst>
              <a:ext uri="{FF2B5EF4-FFF2-40B4-BE49-F238E27FC236}">
                <a16:creationId xmlns:a16="http://schemas.microsoft.com/office/drawing/2014/main" id="{7A8897F1-87A9-41DA-A3B3-CD3116C81C86}"/>
              </a:ext>
            </a:extLst>
          </p:cNvPr>
          <p:cNvSpPr>
            <a:spLocks noGrp="1"/>
          </p:cNvSpPr>
          <p:nvPr>
            <p:ph type="title" hasCustomPrompt="1"/>
          </p:nvPr>
        </p:nvSpPr>
        <p:spPr bwMode="gray">
          <a:xfrm>
            <a:off x="2873828" y="1901370"/>
            <a:ext cx="8704334" cy="1477622"/>
          </a:xfrm>
        </p:spPr>
        <p:txBody>
          <a:bodyPr anchor="b">
            <a:normAutofit/>
          </a:bodyPr>
          <a:lstStyle>
            <a:lvl1pPr>
              <a:defRPr sz="3200">
                <a:solidFill>
                  <a:schemeClr val="accent3"/>
                </a:solidFill>
              </a:defRPr>
            </a:lvl1pPr>
          </a:lstStyle>
          <a:p>
            <a:r>
              <a:rPr lang="en-US"/>
              <a:t>Type section header title</a:t>
            </a:r>
          </a:p>
        </p:txBody>
      </p:sp>
      <p:sp>
        <p:nvSpPr>
          <p:cNvPr id="3" name="Text Placeholder 2">
            <a:extLst>
              <a:ext uri="{FF2B5EF4-FFF2-40B4-BE49-F238E27FC236}">
                <a16:creationId xmlns:a16="http://schemas.microsoft.com/office/drawing/2014/main" id="{24AEE3C5-07A8-48A6-A1E5-EC83A1AAA9BA}"/>
              </a:ext>
            </a:extLst>
          </p:cNvPr>
          <p:cNvSpPr>
            <a:spLocks noGrp="1"/>
          </p:cNvSpPr>
          <p:nvPr>
            <p:ph type="body" idx="1" hasCustomPrompt="1"/>
          </p:nvPr>
        </p:nvSpPr>
        <p:spPr bwMode="gray">
          <a:xfrm>
            <a:off x="2873828" y="3401185"/>
            <a:ext cx="8813800" cy="1437516"/>
          </a:xfrm>
        </p:spPr>
        <p:txBody>
          <a:bodyPr/>
          <a:lstStyle>
            <a:lvl1pPr marL="0" indent="0">
              <a:buNone/>
              <a:defRPr sz="2000" b="1">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Type subhead if needed to support headline | Section header title should correspond with Agenda</a:t>
            </a:r>
          </a:p>
        </p:txBody>
      </p:sp>
      <p:sp>
        <p:nvSpPr>
          <p:cNvPr id="4" name="Date Placeholder 3">
            <a:extLst>
              <a:ext uri="{FF2B5EF4-FFF2-40B4-BE49-F238E27FC236}">
                <a16:creationId xmlns:a16="http://schemas.microsoft.com/office/drawing/2014/main" id="{E9A59CCB-6EF0-4C34-9BCE-423074AC0F54}"/>
              </a:ext>
            </a:extLst>
          </p:cNvPr>
          <p:cNvSpPr>
            <a:spLocks noGrp="1"/>
          </p:cNvSpPr>
          <p:nvPr>
            <p:ph type="dt" sz="half" idx="10"/>
          </p:nvPr>
        </p:nvSpPr>
        <p:spPr bwMode="gray"/>
        <p:txBody>
          <a:bodyPr/>
          <a:lstStyle/>
          <a:p>
            <a:fld id="{96D809B8-E9F4-4D51-BB48-DF0B7A9976B6}" type="datetime1">
              <a:rPr lang="en-US" smtClean="0"/>
              <a:t>4/18/2024</a:t>
            </a:fld>
            <a:endParaRPr lang="en-US" dirty="0"/>
          </a:p>
        </p:txBody>
      </p:sp>
      <p:sp>
        <p:nvSpPr>
          <p:cNvPr id="6" name="Slide Number Placeholder 5">
            <a:extLst>
              <a:ext uri="{FF2B5EF4-FFF2-40B4-BE49-F238E27FC236}">
                <a16:creationId xmlns:a16="http://schemas.microsoft.com/office/drawing/2014/main" id="{BBF2751A-1649-41E2-A6BF-DEC75CC411B5}"/>
              </a:ext>
            </a:extLst>
          </p:cNvPr>
          <p:cNvSpPr>
            <a:spLocks noGrp="1"/>
          </p:cNvSpPr>
          <p:nvPr>
            <p:ph type="sldNum" sz="quarter" idx="12"/>
          </p:nvPr>
        </p:nvSpPr>
        <p:spPr bwMode="gray">
          <a:xfrm>
            <a:off x="7962900" y="7067539"/>
            <a:ext cx="3695700" cy="320675"/>
          </a:xfrm>
        </p:spPr>
        <p:txBody>
          <a:bodyPr/>
          <a:lstStyle>
            <a:lvl1pPr>
              <a:defRPr>
                <a:solidFill>
                  <a:schemeClr val="tx1">
                    <a:tint val="75000"/>
                    <a:alpha val="0"/>
                  </a:schemeClr>
                </a:solidFill>
              </a:defRPr>
            </a:lvl1pPr>
          </a:lstStyle>
          <a:p>
            <a:fld id="{A358EEE2-36F2-465F-AD6A-DD1699CB9FE5}" type="slidenum">
              <a:rPr lang="en-US" smtClean="0"/>
              <a:pPr/>
              <a:t>‹#›</a:t>
            </a:fld>
            <a:endParaRPr lang="en-US" dirty="0"/>
          </a:p>
        </p:txBody>
      </p:sp>
      <p:pic>
        <p:nvPicPr>
          <p:cNvPr id="12" name="Graphic 11">
            <a:extLst>
              <a:ext uri="{FF2B5EF4-FFF2-40B4-BE49-F238E27FC236}">
                <a16:creationId xmlns:a16="http://schemas.microsoft.com/office/drawing/2014/main" id="{B9A4A7EC-1FF8-4F50-9DF0-98031E4B98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9351993" y="5959906"/>
            <a:ext cx="2243107" cy="431718"/>
          </a:xfrm>
          <a:prstGeom prst="rect">
            <a:avLst/>
          </a:prstGeom>
        </p:spPr>
      </p:pic>
      <p:sp>
        <p:nvSpPr>
          <p:cNvPr id="9" name="Footer Placeholder 4">
            <a:extLst>
              <a:ext uri="{FF2B5EF4-FFF2-40B4-BE49-F238E27FC236}">
                <a16:creationId xmlns:a16="http://schemas.microsoft.com/office/drawing/2014/main" id="{82BB84E4-4C4C-4C73-8E99-C9FA2A33B2FF}"/>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bg1"/>
                </a:solidFill>
              </a:defRPr>
            </a:lvl1pPr>
          </a:lstStyle>
          <a:p>
            <a:r>
              <a:rPr lang="en-US" dirty="0"/>
              <a:t>© 2022 Xcel Energy</a:t>
            </a:r>
          </a:p>
        </p:txBody>
      </p:sp>
    </p:spTree>
    <p:extLst>
      <p:ext uri="{BB962C8B-B14F-4D97-AF65-F5344CB8AC3E}">
        <p14:creationId xmlns:p14="http://schemas.microsoft.com/office/powerpoint/2010/main" val="2838450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Red X - Agenda">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84805125-7EDA-43EA-9549-A1A30F2C4A6D}"/>
              </a:ext>
            </a:extLst>
          </p:cNvPr>
          <p:cNvSpPr/>
          <p:nvPr/>
        </p:nvSpPr>
        <p:spPr bwMode="ltGray">
          <a:xfrm>
            <a:off x="1" y="0"/>
            <a:ext cx="4410637" cy="6858000"/>
          </a:xfrm>
          <a:custGeom>
            <a:avLst/>
            <a:gdLst>
              <a:gd name="connsiteX0" fmla="*/ 0 w 4410637"/>
              <a:gd name="connsiteY0" fmla="*/ 0 h 6858000"/>
              <a:gd name="connsiteX1" fmla="*/ 347933 w 4410637"/>
              <a:gd name="connsiteY1" fmla="*/ 0 h 6858000"/>
              <a:gd name="connsiteX2" fmla="*/ 490799 w 4410637"/>
              <a:gd name="connsiteY2" fmla="*/ 0 h 6858000"/>
              <a:gd name="connsiteX3" fmla="*/ 989385 w 4410637"/>
              <a:gd name="connsiteY3" fmla="*/ 0 h 6858000"/>
              <a:gd name="connsiteX4" fmla="*/ 4410637 w 4410637"/>
              <a:gd name="connsiteY4" fmla="*/ 0 h 6858000"/>
              <a:gd name="connsiteX5" fmla="*/ 1818061 w 4410637"/>
              <a:gd name="connsiteY5" fmla="*/ 3028950 h 6858000"/>
              <a:gd name="connsiteX6" fmla="*/ 3652559 w 4410637"/>
              <a:gd name="connsiteY6" fmla="*/ 6858000 h 6858000"/>
              <a:gd name="connsiteX7" fmla="*/ 14450 w 4410637"/>
              <a:gd name="connsiteY7" fmla="*/ 6858000 h 6858000"/>
              <a:gd name="connsiteX8" fmla="*/ 0 w 4410637"/>
              <a:gd name="connsiteY8" fmla="*/ 68273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0637" h="6858000">
                <a:moveTo>
                  <a:pt x="0" y="0"/>
                </a:moveTo>
                <a:lnTo>
                  <a:pt x="347933" y="0"/>
                </a:lnTo>
                <a:lnTo>
                  <a:pt x="490799" y="0"/>
                </a:lnTo>
                <a:lnTo>
                  <a:pt x="989385" y="0"/>
                </a:lnTo>
                <a:lnTo>
                  <a:pt x="4410637" y="0"/>
                </a:lnTo>
                <a:lnTo>
                  <a:pt x="1818061" y="3028950"/>
                </a:lnTo>
                <a:lnTo>
                  <a:pt x="3652559" y="6858000"/>
                </a:lnTo>
                <a:lnTo>
                  <a:pt x="14450" y="6858000"/>
                </a:lnTo>
                <a:lnTo>
                  <a:pt x="0" y="6827326"/>
                </a:lnTo>
                <a:close/>
              </a:path>
            </a:pathLst>
          </a:custGeom>
          <a:solidFill>
            <a:srgbClr val="EE1B2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dirty="0"/>
          </a:p>
        </p:txBody>
      </p:sp>
      <p:sp>
        <p:nvSpPr>
          <p:cNvPr id="2" name="Title 1">
            <a:extLst>
              <a:ext uri="{FF2B5EF4-FFF2-40B4-BE49-F238E27FC236}">
                <a16:creationId xmlns:a16="http://schemas.microsoft.com/office/drawing/2014/main" id="{7A8897F1-87A9-41DA-A3B3-CD3116C81C86}"/>
              </a:ext>
            </a:extLst>
          </p:cNvPr>
          <p:cNvSpPr>
            <a:spLocks noGrp="1"/>
          </p:cNvSpPr>
          <p:nvPr>
            <p:ph type="title" hasCustomPrompt="1"/>
          </p:nvPr>
        </p:nvSpPr>
        <p:spPr bwMode="gray">
          <a:xfrm>
            <a:off x="2971800" y="1901370"/>
            <a:ext cx="8606362" cy="546555"/>
          </a:xfrm>
        </p:spPr>
        <p:txBody>
          <a:bodyPr anchor="b">
            <a:normAutofit/>
          </a:bodyPr>
          <a:lstStyle>
            <a:lvl1pPr>
              <a:defRPr sz="3200"/>
            </a:lvl1pPr>
          </a:lstStyle>
          <a:p>
            <a:r>
              <a:rPr lang="en-US"/>
              <a:t>Type Agenda title 1 line</a:t>
            </a:r>
          </a:p>
        </p:txBody>
      </p:sp>
      <p:sp>
        <p:nvSpPr>
          <p:cNvPr id="3" name="Text Placeholder 2">
            <a:extLst>
              <a:ext uri="{FF2B5EF4-FFF2-40B4-BE49-F238E27FC236}">
                <a16:creationId xmlns:a16="http://schemas.microsoft.com/office/drawing/2014/main" id="{24AEE3C5-07A8-48A6-A1E5-EC83A1AAA9BA}"/>
              </a:ext>
            </a:extLst>
          </p:cNvPr>
          <p:cNvSpPr>
            <a:spLocks noGrp="1"/>
          </p:cNvSpPr>
          <p:nvPr>
            <p:ph type="body" idx="1" hasCustomPrompt="1"/>
          </p:nvPr>
        </p:nvSpPr>
        <p:spPr bwMode="gray">
          <a:xfrm>
            <a:off x="2975429" y="2447925"/>
            <a:ext cx="8602733" cy="3190875"/>
          </a:xfrm>
        </p:spPr>
        <p:txBody>
          <a:bodyPr/>
          <a:lstStyle>
            <a:lvl1pPr marL="228600" indent="-228600">
              <a:buFont typeface="+mj-lt"/>
              <a:buAutoNum type="arabicPeriod"/>
              <a:defRPr sz="2200" b="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Type agenda item – one line</a:t>
            </a:r>
          </a:p>
        </p:txBody>
      </p:sp>
      <p:sp>
        <p:nvSpPr>
          <p:cNvPr id="4" name="Date Placeholder 3">
            <a:extLst>
              <a:ext uri="{FF2B5EF4-FFF2-40B4-BE49-F238E27FC236}">
                <a16:creationId xmlns:a16="http://schemas.microsoft.com/office/drawing/2014/main" id="{E9A59CCB-6EF0-4C34-9BCE-423074AC0F54}"/>
              </a:ext>
            </a:extLst>
          </p:cNvPr>
          <p:cNvSpPr>
            <a:spLocks noGrp="1"/>
          </p:cNvSpPr>
          <p:nvPr>
            <p:ph type="dt" sz="half" idx="10"/>
          </p:nvPr>
        </p:nvSpPr>
        <p:spPr bwMode="gray"/>
        <p:txBody>
          <a:bodyPr/>
          <a:lstStyle/>
          <a:p>
            <a:fld id="{00AEA3AA-2B3E-4DAF-89FE-DA250DCB2ED9}" type="datetime1">
              <a:rPr lang="en-US" smtClean="0"/>
              <a:t>4/18/2024</a:t>
            </a:fld>
            <a:endParaRPr lang="en-US" dirty="0"/>
          </a:p>
        </p:txBody>
      </p:sp>
      <p:sp>
        <p:nvSpPr>
          <p:cNvPr id="6" name="Slide Number Placeholder 5">
            <a:extLst>
              <a:ext uri="{FF2B5EF4-FFF2-40B4-BE49-F238E27FC236}">
                <a16:creationId xmlns:a16="http://schemas.microsoft.com/office/drawing/2014/main" id="{BBF2751A-1649-41E2-A6BF-DEC75CC411B5}"/>
              </a:ext>
            </a:extLst>
          </p:cNvPr>
          <p:cNvSpPr>
            <a:spLocks noGrp="1"/>
          </p:cNvSpPr>
          <p:nvPr>
            <p:ph type="sldNum" sz="quarter" idx="12"/>
          </p:nvPr>
        </p:nvSpPr>
        <p:spPr bwMode="gray">
          <a:xfrm>
            <a:off x="7962900" y="7162800"/>
            <a:ext cx="3695700" cy="320675"/>
          </a:xfrm>
        </p:spPr>
        <p:txBody>
          <a:bodyPr/>
          <a:lstStyle>
            <a:lvl1pPr>
              <a:defRPr>
                <a:solidFill>
                  <a:schemeClr val="tx1">
                    <a:tint val="75000"/>
                    <a:alpha val="0"/>
                  </a:schemeClr>
                </a:solidFill>
              </a:defRPr>
            </a:lvl1pPr>
          </a:lstStyle>
          <a:p>
            <a:fld id="{A358EEE2-36F2-465F-AD6A-DD1699CB9FE5}" type="slidenum">
              <a:rPr lang="en-US" smtClean="0"/>
              <a:pPr/>
              <a:t>‹#›</a:t>
            </a:fld>
            <a:endParaRPr lang="en-US" dirty="0"/>
          </a:p>
        </p:txBody>
      </p:sp>
      <p:pic>
        <p:nvPicPr>
          <p:cNvPr id="11" name="Graphic 10">
            <a:extLst>
              <a:ext uri="{FF2B5EF4-FFF2-40B4-BE49-F238E27FC236}">
                <a16:creationId xmlns:a16="http://schemas.microsoft.com/office/drawing/2014/main" id="{78ACA2BB-2351-4142-9FEC-06798BD777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9351993" y="5959906"/>
            <a:ext cx="2243107" cy="431718"/>
          </a:xfrm>
          <a:prstGeom prst="rect">
            <a:avLst/>
          </a:prstGeom>
        </p:spPr>
      </p:pic>
      <p:sp>
        <p:nvSpPr>
          <p:cNvPr id="9" name="Footer Placeholder 4">
            <a:extLst>
              <a:ext uri="{FF2B5EF4-FFF2-40B4-BE49-F238E27FC236}">
                <a16:creationId xmlns:a16="http://schemas.microsoft.com/office/drawing/2014/main" id="{9B999807-A4B6-4650-AEE3-4BB12B62B59A}"/>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bg1"/>
                </a:solidFill>
              </a:defRPr>
            </a:lvl1pPr>
          </a:lstStyle>
          <a:p>
            <a:r>
              <a:rPr lang="en-US" dirty="0"/>
              <a:t>© 2022 Xcel Energy</a:t>
            </a:r>
          </a:p>
        </p:txBody>
      </p:sp>
    </p:spTree>
    <p:extLst>
      <p:ext uri="{BB962C8B-B14F-4D97-AF65-F5344CB8AC3E}">
        <p14:creationId xmlns:p14="http://schemas.microsoft.com/office/powerpoint/2010/main" val="26864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Red X - Signature Slide">
    <p:bg>
      <p:bgRef idx="1001">
        <a:schemeClr val="bg1"/>
      </p:bgRef>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7983CA16-723B-4A27-860C-9AA970800170}"/>
              </a:ext>
            </a:extLst>
          </p:cNvPr>
          <p:cNvSpPr/>
          <p:nvPr userDrawn="1"/>
        </p:nvSpPr>
        <p:spPr bwMode="gray">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1392272 h 6858000"/>
              <a:gd name="connsiteX3" fmla="*/ 10515261 w 12192000"/>
              <a:gd name="connsiteY3" fmla="*/ 3375865 h 6858000"/>
              <a:gd name="connsiteX4" fmla="*/ 12158767 w 12192000"/>
              <a:gd name="connsiteY4" fmla="*/ 6858000 h 6858000"/>
              <a:gd name="connsiteX5" fmla="*/ 0 w 12192000"/>
              <a:gd name="connsiteY5" fmla="*/ 6858000 h 6858000"/>
              <a:gd name="connsiteX6" fmla="*/ 0 w 12192000"/>
              <a:gd name="connsiteY6" fmla="*/ 4826798 h 6858000"/>
              <a:gd name="connsiteX7" fmla="*/ 1396330 w 12192000"/>
              <a:gd name="connsiteY7" fmla="*/ 3170210 h 6858000"/>
              <a:gd name="connsiteX8" fmla="*/ 0 w 12192000"/>
              <a:gd name="connsiteY8" fmla="*/ 12792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12192000" y="0"/>
                </a:lnTo>
                <a:lnTo>
                  <a:pt x="12192000" y="1392272"/>
                </a:lnTo>
                <a:lnTo>
                  <a:pt x="10515261" y="3375865"/>
                </a:lnTo>
                <a:lnTo>
                  <a:pt x="12158767" y="6858000"/>
                </a:lnTo>
                <a:lnTo>
                  <a:pt x="0" y="6858000"/>
                </a:lnTo>
                <a:lnTo>
                  <a:pt x="0" y="4826798"/>
                </a:lnTo>
                <a:lnTo>
                  <a:pt x="1396330" y="3170210"/>
                </a:lnTo>
                <a:lnTo>
                  <a:pt x="0" y="127922"/>
                </a:lnTo>
                <a:close/>
              </a:path>
            </a:pathLst>
          </a:custGeom>
          <a:solidFill>
            <a:srgbClr val="EE1B2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dirty="0"/>
          </a:p>
        </p:txBody>
      </p:sp>
      <p:sp>
        <p:nvSpPr>
          <p:cNvPr id="3" name="Date Placeholder 2">
            <a:extLst>
              <a:ext uri="{FF2B5EF4-FFF2-40B4-BE49-F238E27FC236}">
                <a16:creationId xmlns:a16="http://schemas.microsoft.com/office/drawing/2014/main" id="{0B3E8A98-2273-42DE-A087-1335AA7E059C}"/>
              </a:ext>
            </a:extLst>
          </p:cNvPr>
          <p:cNvSpPr>
            <a:spLocks noGrp="1"/>
          </p:cNvSpPr>
          <p:nvPr>
            <p:ph type="dt" sz="half" idx="10"/>
          </p:nvPr>
        </p:nvSpPr>
        <p:spPr bwMode="gray"/>
        <p:txBody>
          <a:bodyPr/>
          <a:lstStyle/>
          <a:p>
            <a:fld id="{B6D03AA4-04E6-4AFC-A135-B15C09BB8AA8}" type="datetime1">
              <a:rPr lang="en-US" smtClean="0"/>
              <a:t>4/18/2024</a:t>
            </a:fld>
            <a:endParaRPr lang="en-US" dirty="0"/>
          </a:p>
        </p:txBody>
      </p:sp>
      <p:sp>
        <p:nvSpPr>
          <p:cNvPr id="5" name="Slide Number Placeholder 4">
            <a:extLst>
              <a:ext uri="{FF2B5EF4-FFF2-40B4-BE49-F238E27FC236}">
                <a16:creationId xmlns:a16="http://schemas.microsoft.com/office/drawing/2014/main" id="{3FC36BF4-2724-4007-995D-32EAFA7DD1AC}"/>
              </a:ext>
            </a:extLst>
          </p:cNvPr>
          <p:cNvSpPr>
            <a:spLocks noGrp="1"/>
          </p:cNvSpPr>
          <p:nvPr>
            <p:ph type="sldNum" sz="quarter" idx="12"/>
          </p:nvPr>
        </p:nvSpPr>
        <p:spPr bwMode="gray"/>
        <p:txBody>
          <a:bodyPr/>
          <a:lstStyle>
            <a:lvl1pPr>
              <a:defRPr>
                <a:solidFill>
                  <a:schemeClr val="bg1"/>
                </a:solidFill>
              </a:defRPr>
            </a:lvl1pPr>
          </a:lstStyle>
          <a:p>
            <a:fld id="{A358EEE2-36F2-465F-AD6A-DD1699CB9FE5}" type="slidenum">
              <a:rPr lang="en-US" smtClean="0"/>
              <a:pPr/>
              <a:t>‹#›</a:t>
            </a:fld>
            <a:endParaRPr lang="en-US" dirty="0"/>
          </a:p>
        </p:txBody>
      </p:sp>
      <p:pic>
        <p:nvPicPr>
          <p:cNvPr id="13" name="Picture 12">
            <a:extLst>
              <a:ext uri="{FF2B5EF4-FFF2-40B4-BE49-F238E27FC236}">
                <a16:creationId xmlns:a16="http://schemas.microsoft.com/office/drawing/2014/main" id="{8B60E61A-D61E-44F2-A515-283B98DAFC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31712" y="3032103"/>
            <a:ext cx="4128577" cy="793795"/>
          </a:xfrm>
          <a:prstGeom prst="rect">
            <a:avLst/>
          </a:prstGeom>
        </p:spPr>
      </p:pic>
      <p:sp>
        <p:nvSpPr>
          <p:cNvPr id="7" name="Footer Placeholder 4">
            <a:extLst>
              <a:ext uri="{FF2B5EF4-FFF2-40B4-BE49-F238E27FC236}">
                <a16:creationId xmlns:a16="http://schemas.microsoft.com/office/drawing/2014/main" id="{44A9F5A6-AB45-4C9E-8FF1-71A831A1B048}"/>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bg1"/>
                </a:solidFill>
              </a:defRPr>
            </a:lvl1pPr>
          </a:lstStyle>
          <a:p>
            <a:r>
              <a:rPr lang="en-US" dirty="0"/>
              <a:t>© 2022 Xcel Energy</a:t>
            </a:r>
          </a:p>
        </p:txBody>
      </p:sp>
    </p:spTree>
    <p:extLst>
      <p:ext uri="{BB962C8B-B14F-4D97-AF65-F5344CB8AC3E}">
        <p14:creationId xmlns:p14="http://schemas.microsoft.com/office/powerpoint/2010/main" val="1005531680"/>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Ink Saver - Title Slide">
    <p:bg>
      <p:bgRef idx="1001">
        <a:schemeClr val="bg1"/>
      </p:bgRef>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7983CA16-723B-4A27-860C-9AA970800170}"/>
              </a:ext>
            </a:extLst>
          </p:cNvPr>
          <p:cNvSpPr/>
          <p:nvPr userDrawn="1"/>
        </p:nvSpPr>
        <p:spPr bwMode="gray">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1392272 h 6858000"/>
              <a:gd name="connsiteX3" fmla="*/ 10515261 w 12192000"/>
              <a:gd name="connsiteY3" fmla="*/ 3375865 h 6858000"/>
              <a:gd name="connsiteX4" fmla="*/ 12158767 w 12192000"/>
              <a:gd name="connsiteY4" fmla="*/ 6858000 h 6858000"/>
              <a:gd name="connsiteX5" fmla="*/ 0 w 12192000"/>
              <a:gd name="connsiteY5" fmla="*/ 6858000 h 6858000"/>
              <a:gd name="connsiteX6" fmla="*/ 0 w 12192000"/>
              <a:gd name="connsiteY6" fmla="*/ 4826798 h 6858000"/>
              <a:gd name="connsiteX7" fmla="*/ 1396330 w 12192000"/>
              <a:gd name="connsiteY7" fmla="*/ 3170210 h 6858000"/>
              <a:gd name="connsiteX8" fmla="*/ 0 w 12192000"/>
              <a:gd name="connsiteY8" fmla="*/ 12792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12192000" y="0"/>
                </a:lnTo>
                <a:lnTo>
                  <a:pt x="12192000" y="1392272"/>
                </a:lnTo>
                <a:lnTo>
                  <a:pt x="10515261" y="3375865"/>
                </a:lnTo>
                <a:lnTo>
                  <a:pt x="12158767" y="6858000"/>
                </a:lnTo>
                <a:lnTo>
                  <a:pt x="0" y="6858000"/>
                </a:lnTo>
                <a:lnTo>
                  <a:pt x="0" y="4826798"/>
                </a:lnTo>
                <a:lnTo>
                  <a:pt x="1396330" y="3170210"/>
                </a:lnTo>
                <a:lnTo>
                  <a:pt x="0" y="12792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dirty="0"/>
          </a:p>
        </p:txBody>
      </p:sp>
      <p:sp>
        <p:nvSpPr>
          <p:cNvPr id="2" name="Title 1">
            <a:extLst>
              <a:ext uri="{FF2B5EF4-FFF2-40B4-BE49-F238E27FC236}">
                <a16:creationId xmlns:a16="http://schemas.microsoft.com/office/drawing/2014/main" id="{C57F97FC-1B35-4486-9E87-3E381ED1DC66}"/>
              </a:ext>
            </a:extLst>
          </p:cNvPr>
          <p:cNvSpPr>
            <a:spLocks noGrp="1"/>
          </p:cNvSpPr>
          <p:nvPr>
            <p:ph type="title" hasCustomPrompt="1"/>
          </p:nvPr>
        </p:nvSpPr>
        <p:spPr bwMode="gray">
          <a:xfrm>
            <a:off x="1514476" y="1793875"/>
            <a:ext cx="8801100" cy="1549400"/>
          </a:xfrm>
        </p:spPr>
        <p:txBody>
          <a:bodyPr>
            <a:normAutofit/>
          </a:bodyPr>
          <a:lstStyle>
            <a:lvl1pPr>
              <a:defRPr sz="3200">
                <a:solidFill>
                  <a:schemeClr val="tx1"/>
                </a:solidFill>
              </a:defRPr>
            </a:lvl1pPr>
          </a:lstStyle>
          <a:p>
            <a:r>
              <a:rPr lang="en-US"/>
              <a:t>Type insightful title | Max 3 lines</a:t>
            </a:r>
          </a:p>
        </p:txBody>
      </p:sp>
      <p:sp>
        <p:nvSpPr>
          <p:cNvPr id="3" name="Date Placeholder 2">
            <a:extLst>
              <a:ext uri="{FF2B5EF4-FFF2-40B4-BE49-F238E27FC236}">
                <a16:creationId xmlns:a16="http://schemas.microsoft.com/office/drawing/2014/main" id="{0B3E8A98-2273-42DE-A087-1335AA7E059C}"/>
              </a:ext>
            </a:extLst>
          </p:cNvPr>
          <p:cNvSpPr>
            <a:spLocks noGrp="1"/>
          </p:cNvSpPr>
          <p:nvPr>
            <p:ph type="dt" sz="half" idx="10"/>
          </p:nvPr>
        </p:nvSpPr>
        <p:spPr bwMode="gray"/>
        <p:txBody>
          <a:bodyPr/>
          <a:lstStyle/>
          <a:p>
            <a:fld id="{BBE4AC57-C702-4E71-8F95-F4BA73A7B2CD}" type="datetime1">
              <a:rPr lang="en-US" smtClean="0"/>
              <a:t>4/18/2024</a:t>
            </a:fld>
            <a:endParaRPr lang="en-US" dirty="0"/>
          </a:p>
        </p:txBody>
      </p:sp>
      <p:sp>
        <p:nvSpPr>
          <p:cNvPr id="5" name="Slide Number Placeholder 4">
            <a:extLst>
              <a:ext uri="{FF2B5EF4-FFF2-40B4-BE49-F238E27FC236}">
                <a16:creationId xmlns:a16="http://schemas.microsoft.com/office/drawing/2014/main" id="{3FC36BF4-2724-4007-995D-32EAFA7DD1AC}"/>
              </a:ext>
            </a:extLst>
          </p:cNvPr>
          <p:cNvSpPr>
            <a:spLocks noGrp="1"/>
          </p:cNvSpPr>
          <p:nvPr>
            <p:ph type="sldNum" sz="quarter" idx="12"/>
          </p:nvPr>
        </p:nvSpPr>
        <p:spPr bwMode="gray"/>
        <p:txBody>
          <a:bodyPr/>
          <a:lstStyle>
            <a:lvl1pPr>
              <a:defRPr>
                <a:solidFill>
                  <a:schemeClr val="bg1">
                    <a:lumMod val="50000"/>
                  </a:schemeClr>
                </a:solidFill>
              </a:defRPr>
            </a:lvl1pPr>
          </a:lstStyle>
          <a:p>
            <a:fld id="{A358EEE2-36F2-465F-AD6A-DD1699CB9FE5}" type="slidenum">
              <a:rPr lang="en-US" smtClean="0"/>
              <a:pPr/>
              <a:t>‹#›</a:t>
            </a:fld>
            <a:endParaRPr lang="en-US" dirty="0"/>
          </a:p>
        </p:txBody>
      </p:sp>
      <p:sp>
        <p:nvSpPr>
          <p:cNvPr id="15" name="Subtitle 2">
            <a:extLst>
              <a:ext uri="{FF2B5EF4-FFF2-40B4-BE49-F238E27FC236}">
                <a16:creationId xmlns:a16="http://schemas.microsoft.com/office/drawing/2014/main" id="{CA8976ED-656B-4B31-833E-68A97D3F1E2C}"/>
              </a:ext>
            </a:extLst>
          </p:cNvPr>
          <p:cNvSpPr>
            <a:spLocks noGrp="1"/>
          </p:cNvSpPr>
          <p:nvPr>
            <p:ph type="subTitle" idx="1" hasCustomPrompt="1"/>
          </p:nvPr>
        </p:nvSpPr>
        <p:spPr bwMode="gray">
          <a:xfrm>
            <a:off x="1514474" y="3429000"/>
            <a:ext cx="8801102" cy="1409700"/>
          </a:xfrm>
        </p:spPr>
        <p:txBody>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Name | Title</a:t>
            </a:r>
          </a:p>
        </p:txBody>
      </p:sp>
      <p:sp>
        <p:nvSpPr>
          <p:cNvPr id="26" name="Text Placeholder 7">
            <a:extLst>
              <a:ext uri="{FF2B5EF4-FFF2-40B4-BE49-F238E27FC236}">
                <a16:creationId xmlns:a16="http://schemas.microsoft.com/office/drawing/2014/main" id="{41FF2769-ECF2-43D6-9C5F-F6ABFC5CAD7D}"/>
              </a:ext>
            </a:extLst>
          </p:cNvPr>
          <p:cNvSpPr>
            <a:spLocks noGrp="1"/>
          </p:cNvSpPr>
          <p:nvPr>
            <p:ph type="body" sz="quarter" idx="15" hasCustomPrompt="1"/>
          </p:nvPr>
        </p:nvSpPr>
        <p:spPr>
          <a:xfrm>
            <a:off x="1514475" y="4838700"/>
            <a:ext cx="8801101" cy="387350"/>
          </a:xfrm>
        </p:spPr>
        <p:txBody>
          <a:bodyPr/>
          <a:lstStyle>
            <a:lvl1pPr>
              <a:defRPr sz="1800">
                <a:solidFill>
                  <a:schemeClr val="tx1"/>
                </a:solidFill>
              </a:defRPr>
            </a:lvl1pPr>
          </a:lstStyle>
          <a:p>
            <a:pPr lvl="0"/>
            <a:r>
              <a:rPr lang="en-US"/>
              <a:t>Month DD, YYYY</a:t>
            </a:r>
          </a:p>
        </p:txBody>
      </p:sp>
      <p:pic>
        <p:nvPicPr>
          <p:cNvPr id="40" name="Graphic 11">
            <a:extLst>
              <a:ext uri="{FF2B5EF4-FFF2-40B4-BE49-F238E27FC236}">
                <a16:creationId xmlns:a16="http://schemas.microsoft.com/office/drawing/2014/main" id="{02CA7E07-1F48-49B2-B113-1B34D67C5A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36000" y="619125"/>
            <a:ext cx="2874050" cy="553152"/>
          </a:xfrm>
          <a:prstGeom prst="rect">
            <a:avLst/>
          </a:prstGeom>
        </p:spPr>
      </p:pic>
      <p:sp>
        <p:nvSpPr>
          <p:cNvPr id="10" name="Footer Placeholder 4">
            <a:extLst>
              <a:ext uri="{FF2B5EF4-FFF2-40B4-BE49-F238E27FC236}">
                <a16:creationId xmlns:a16="http://schemas.microsoft.com/office/drawing/2014/main" id="{DB6A18D5-3019-4427-A81F-2CA1A0CEDD31}"/>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2022 Xcel Energy</a:t>
            </a:r>
          </a:p>
        </p:txBody>
      </p:sp>
    </p:spTree>
    <p:extLst>
      <p:ext uri="{BB962C8B-B14F-4D97-AF65-F5344CB8AC3E}">
        <p14:creationId xmlns:p14="http://schemas.microsoft.com/office/powerpoint/2010/main" val="214221106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nk Saver - Agenda">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661FFE3D-F10B-4013-9AE2-E1A89881569A}"/>
              </a:ext>
            </a:extLst>
          </p:cNvPr>
          <p:cNvSpPr/>
          <p:nvPr/>
        </p:nvSpPr>
        <p:spPr bwMode="gray">
          <a:xfrm>
            <a:off x="1" y="0"/>
            <a:ext cx="4410637" cy="6858000"/>
          </a:xfrm>
          <a:custGeom>
            <a:avLst/>
            <a:gdLst>
              <a:gd name="connsiteX0" fmla="*/ 0 w 4410637"/>
              <a:gd name="connsiteY0" fmla="*/ 0 h 6858000"/>
              <a:gd name="connsiteX1" fmla="*/ 347933 w 4410637"/>
              <a:gd name="connsiteY1" fmla="*/ 0 h 6858000"/>
              <a:gd name="connsiteX2" fmla="*/ 490799 w 4410637"/>
              <a:gd name="connsiteY2" fmla="*/ 0 h 6858000"/>
              <a:gd name="connsiteX3" fmla="*/ 989385 w 4410637"/>
              <a:gd name="connsiteY3" fmla="*/ 0 h 6858000"/>
              <a:gd name="connsiteX4" fmla="*/ 4410637 w 4410637"/>
              <a:gd name="connsiteY4" fmla="*/ 0 h 6858000"/>
              <a:gd name="connsiteX5" fmla="*/ 1818061 w 4410637"/>
              <a:gd name="connsiteY5" fmla="*/ 3028950 h 6858000"/>
              <a:gd name="connsiteX6" fmla="*/ 3652559 w 4410637"/>
              <a:gd name="connsiteY6" fmla="*/ 6858000 h 6858000"/>
              <a:gd name="connsiteX7" fmla="*/ 14450 w 4410637"/>
              <a:gd name="connsiteY7" fmla="*/ 6858000 h 6858000"/>
              <a:gd name="connsiteX8" fmla="*/ 0 w 4410637"/>
              <a:gd name="connsiteY8" fmla="*/ 68273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0637" h="6858000">
                <a:moveTo>
                  <a:pt x="0" y="0"/>
                </a:moveTo>
                <a:lnTo>
                  <a:pt x="347933" y="0"/>
                </a:lnTo>
                <a:lnTo>
                  <a:pt x="490799" y="0"/>
                </a:lnTo>
                <a:lnTo>
                  <a:pt x="989385" y="0"/>
                </a:lnTo>
                <a:lnTo>
                  <a:pt x="4410637" y="0"/>
                </a:lnTo>
                <a:lnTo>
                  <a:pt x="1818061" y="3028950"/>
                </a:lnTo>
                <a:lnTo>
                  <a:pt x="3652559" y="6858000"/>
                </a:lnTo>
                <a:lnTo>
                  <a:pt x="14450" y="6858000"/>
                </a:lnTo>
                <a:lnTo>
                  <a:pt x="0" y="682732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dirty="0"/>
          </a:p>
        </p:txBody>
      </p:sp>
      <p:sp>
        <p:nvSpPr>
          <p:cNvPr id="2" name="Title 1">
            <a:extLst>
              <a:ext uri="{FF2B5EF4-FFF2-40B4-BE49-F238E27FC236}">
                <a16:creationId xmlns:a16="http://schemas.microsoft.com/office/drawing/2014/main" id="{7A8897F1-87A9-41DA-A3B3-CD3116C81C86}"/>
              </a:ext>
            </a:extLst>
          </p:cNvPr>
          <p:cNvSpPr>
            <a:spLocks noGrp="1"/>
          </p:cNvSpPr>
          <p:nvPr>
            <p:ph type="title" hasCustomPrompt="1"/>
          </p:nvPr>
        </p:nvSpPr>
        <p:spPr bwMode="gray">
          <a:xfrm>
            <a:off x="2971800" y="1901370"/>
            <a:ext cx="8606362" cy="546555"/>
          </a:xfrm>
        </p:spPr>
        <p:txBody>
          <a:bodyPr anchor="b">
            <a:normAutofit/>
          </a:bodyPr>
          <a:lstStyle>
            <a:lvl1pPr>
              <a:defRPr sz="3200"/>
            </a:lvl1pPr>
          </a:lstStyle>
          <a:p>
            <a:r>
              <a:rPr lang="en-US"/>
              <a:t>Type Agenda title 1 line</a:t>
            </a:r>
          </a:p>
        </p:txBody>
      </p:sp>
      <p:sp>
        <p:nvSpPr>
          <p:cNvPr id="3" name="Text Placeholder 2">
            <a:extLst>
              <a:ext uri="{FF2B5EF4-FFF2-40B4-BE49-F238E27FC236}">
                <a16:creationId xmlns:a16="http://schemas.microsoft.com/office/drawing/2014/main" id="{24AEE3C5-07A8-48A6-A1E5-EC83A1AAA9BA}"/>
              </a:ext>
            </a:extLst>
          </p:cNvPr>
          <p:cNvSpPr>
            <a:spLocks noGrp="1"/>
          </p:cNvSpPr>
          <p:nvPr>
            <p:ph type="body" idx="1" hasCustomPrompt="1"/>
          </p:nvPr>
        </p:nvSpPr>
        <p:spPr bwMode="gray">
          <a:xfrm>
            <a:off x="2971801" y="2447925"/>
            <a:ext cx="8601074" cy="3190875"/>
          </a:xfrm>
        </p:spPr>
        <p:txBody>
          <a:bodyPr/>
          <a:lstStyle>
            <a:lvl1pPr marL="228600" indent="-228600">
              <a:buFont typeface="+mj-lt"/>
              <a:buAutoNum type="arabicPeriod"/>
              <a:defRPr sz="2200" b="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Type agenda item – one line</a:t>
            </a:r>
          </a:p>
        </p:txBody>
      </p:sp>
      <p:sp>
        <p:nvSpPr>
          <p:cNvPr id="4" name="Date Placeholder 3">
            <a:extLst>
              <a:ext uri="{FF2B5EF4-FFF2-40B4-BE49-F238E27FC236}">
                <a16:creationId xmlns:a16="http://schemas.microsoft.com/office/drawing/2014/main" id="{E9A59CCB-6EF0-4C34-9BCE-423074AC0F54}"/>
              </a:ext>
            </a:extLst>
          </p:cNvPr>
          <p:cNvSpPr>
            <a:spLocks noGrp="1"/>
          </p:cNvSpPr>
          <p:nvPr>
            <p:ph type="dt" sz="half" idx="10"/>
          </p:nvPr>
        </p:nvSpPr>
        <p:spPr bwMode="gray"/>
        <p:txBody>
          <a:bodyPr/>
          <a:lstStyle/>
          <a:p>
            <a:fld id="{00AEA3AA-2B3E-4DAF-89FE-DA250DCB2ED9}" type="datetime1">
              <a:rPr lang="en-US" smtClean="0"/>
              <a:t>4/18/2024</a:t>
            </a:fld>
            <a:endParaRPr lang="en-US" dirty="0"/>
          </a:p>
        </p:txBody>
      </p:sp>
      <p:sp>
        <p:nvSpPr>
          <p:cNvPr id="6" name="Slide Number Placeholder 5">
            <a:extLst>
              <a:ext uri="{FF2B5EF4-FFF2-40B4-BE49-F238E27FC236}">
                <a16:creationId xmlns:a16="http://schemas.microsoft.com/office/drawing/2014/main" id="{BBF2751A-1649-41E2-A6BF-DEC75CC411B5}"/>
              </a:ext>
            </a:extLst>
          </p:cNvPr>
          <p:cNvSpPr>
            <a:spLocks noGrp="1"/>
          </p:cNvSpPr>
          <p:nvPr>
            <p:ph type="sldNum" sz="quarter" idx="12"/>
          </p:nvPr>
        </p:nvSpPr>
        <p:spPr bwMode="gray">
          <a:xfrm>
            <a:off x="7962900" y="7162800"/>
            <a:ext cx="3695700" cy="320675"/>
          </a:xfrm>
        </p:spPr>
        <p:txBody>
          <a:bodyPr/>
          <a:lstStyle>
            <a:lvl1pPr>
              <a:defRPr>
                <a:solidFill>
                  <a:schemeClr val="tx1">
                    <a:tint val="75000"/>
                    <a:alpha val="0"/>
                  </a:schemeClr>
                </a:solidFill>
              </a:defRPr>
            </a:lvl1pPr>
          </a:lstStyle>
          <a:p>
            <a:fld id="{A358EEE2-36F2-465F-AD6A-DD1699CB9FE5}" type="slidenum">
              <a:rPr lang="en-US" smtClean="0"/>
              <a:pPr/>
              <a:t>‹#›</a:t>
            </a:fld>
            <a:endParaRPr lang="en-US" dirty="0"/>
          </a:p>
        </p:txBody>
      </p:sp>
      <p:pic>
        <p:nvPicPr>
          <p:cNvPr id="15" name="Graphic 11">
            <a:extLst>
              <a:ext uri="{FF2B5EF4-FFF2-40B4-BE49-F238E27FC236}">
                <a16:creationId xmlns:a16="http://schemas.microsoft.com/office/drawing/2014/main" id="{EF362AA7-1EAC-44E7-919F-48EA55CF3E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9351993" y="5959906"/>
            <a:ext cx="2243107" cy="431718"/>
          </a:xfrm>
          <a:prstGeom prst="rect">
            <a:avLst/>
          </a:prstGeom>
        </p:spPr>
      </p:pic>
      <p:sp>
        <p:nvSpPr>
          <p:cNvPr id="9" name="Footer Placeholder 4">
            <a:extLst>
              <a:ext uri="{FF2B5EF4-FFF2-40B4-BE49-F238E27FC236}">
                <a16:creationId xmlns:a16="http://schemas.microsoft.com/office/drawing/2014/main" id="{3703F8B9-33B7-4EC0-8EB4-FF3A2B5A2774}"/>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2022 Xcel Energy</a:t>
            </a:r>
          </a:p>
        </p:txBody>
      </p:sp>
    </p:spTree>
    <p:extLst>
      <p:ext uri="{BB962C8B-B14F-4D97-AF65-F5344CB8AC3E}">
        <p14:creationId xmlns:p14="http://schemas.microsoft.com/office/powerpoint/2010/main" val="454086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Ink Saver - Section Header">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965D2A4A-7EE5-4478-9430-AC3C0366DE45}"/>
              </a:ext>
            </a:extLst>
          </p:cNvPr>
          <p:cNvSpPr/>
          <p:nvPr/>
        </p:nvSpPr>
        <p:spPr bwMode="gray">
          <a:xfrm>
            <a:off x="1" y="0"/>
            <a:ext cx="4410637" cy="6858000"/>
          </a:xfrm>
          <a:custGeom>
            <a:avLst/>
            <a:gdLst>
              <a:gd name="connsiteX0" fmla="*/ 0 w 4410637"/>
              <a:gd name="connsiteY0" fmla="*/ 0 h 6858000"/>
              <a:gd name="connsiteX1" fmla="*/ 347933 w 4410637"/>
              <a:gd name="connsiteY1" fmla="*/ 0 h 6858000"/>
              <a:gd name="connsiteX2" fmla="*/ 490799 w 4410637"/>
              <a:gd name="connsiteY2" fmla="*/ 0 h 6858000"/>
              <a:gd name="connsiteX3" fmla="*/ 989385 w 4410637"/>
              <a:gd name="connsiteY3" fmla="*/ 0 h 6858000"/>
              <a:gd name="connsiteX4" fmla="*/ 4410637 w 4410637"/>
              <a:gd name="connsiteY4" fmla="*/ 0 h 6858000"/>
              <a:gd name="connsiteX5" fmla="*/ 1818061 w 4410637"/>
              <a:gd name="connsiteY5" fmla="*/ 3028950 h 6858000"/>
              <a:gd name="connsiteX6" fmla="*/ 3652559 w 4410637"/>
              <a:gd name="connsiteY6" fmla="*/ 6858000 h 6858000"/>
              <a:gd name="connsiteX7" fmla="*/ 14450 w 4410637"/>
              <a:gd name="connsiteY7" fmla="*/ 6858000 h 6858000"/>
              <a:gd name="connsiteX8" fmla="*/ 0 w 4410637"/>
              <a:gd name="connsiteY8" fmla="*/ 68273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0637" h="6858000">
                <a:moveTo>
                  <a:pt x="0" y="0"/>
                </a:moveTo>
                <a:lnTo>
                  <a:pt x="347933" y="0"/>
                </a:lnTo>
                <a:lnTo>
                  <a:pt x="490799" y="0"/>
                </a:lnTo>
                <a:lnTo>
                  <a:pt x="989385" y="0"/>
                </a:lnTo>
                <a:lnTo>
                  <a:pt x="4410637" y="0"/>
                </a:lnTo>
                <a:lnTo>
                  <a:pt x="1818061" y="3028950"/>
                </a:lnTo>
                <a:lnTo>
                  <a:pt x="3652559" y="6858000"/>
                </a:lnTo>
                <a:lnTo>
                  <a:pt x="14450" y="6858000"/>
                </a:lnTo>
                <a:lnTo>
                  <a:pt x="0" y="682732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dirty="0"/>
          </a:p>
        </p:txBody>
      </p:sp>
      <p:sp>
        <p:nvSpPr>
          <p:cNvPr id="2" name="Title 1">
            <a:extLst>
              <a:ext uri="{FF2B5EF4-FFF2-40B4-BE49-F238E27FC236}">
                <a16:creationId xmlns:a16="http://schemas.microsoft.com/office/drawing/2014/main" id="{7A8897F1-87A9-41DA-A3B3-CD3116C81C86}"/>
              </a:ext>
            </a:extLst>
          </p:cNvPr>
          <p:cNvSpPr>
            <a:spLocks noGrp="1"/>
          </p:cNvSpPr>
          <p:nvPr>
            <p:ph type="title" hasCustomPrompt="1"/>
          </p:nvPr>
        </p:nvSpPr>
        <p:spPr bwMode="gray">
          <a:xfrm>
            <a:off x="2971800" y="1901370"/>
            <a:ext cx="8606362" cy="1477622"/>
          </a:xfrm>
        </p:spPr>
        <p:txBody>
          <a:bodyPr anchor="b">
            <a:normAutofit/>
          </a:bodyPr>
          <a:lstStyle>
            <a:lvl1pPr>
              <a:defRPr sz="3200"/>
            </a:lvl1pPr>
          </a:lstStyle>
          <a:p>
            <a:r>
              <a:rPr lang="en-US"/>
              <a:t>Type section header title</a:t>
            </a:r>
          </a:p>
        </p:txBody>
      </p:sp>
      <p:sp>
        <p:nvSpPr>
          <p:cNvPr id="3" name="Text Placeholder 2">
            <a:extLst>
              <a:ext uri="{FF2B5EF4-FFF2-40B4-BE49-F238E27FC236}">
                <a16:creationId xmlns:a16="http://schemas.microsoft.com/office/drawing/2014/main" id="{24AEE3C5-07A8-48A6-A1E5-EC83A1AAA9BA}"/>
              </a:ext>
            </a:extLst>
          </p:cNvPr>
          <p:cNvSpPr>
            <a:spLocks noGrp="1"/>
          </p:cNvSpPr>
          <p:nvPr>
            <p:ph type="body" idx="1" hasCustomPrompt="1"/>
          </p:nvPr>
        </p:nvSpPr>
        <p:spPr bwMode="gray">
          <a:xfrm>
            <a:off x="2971800" y="3401185"/>
            <a:ext cx="8606362" cy="1437516"/>
          </a:xfrm>
        </p:spPr>
        <p:txBody>
          <a:bodyPr/>
          <a:lstStyle>
            <a:lvl1pPr marL="0" indent="0">
              <a:buFont typeface="Georgia Pro" panose="02040502050405020303" pitchFamily="18" charset="0"/>
              <a:buChar char="​"/>
              <a:defRPr sz="2000" b="1">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Type subhead if needed to support headline | Section header title should correspond with Agenda</a:t>
            </a:r>
          </a:p>
        </p:txBody>
      </p:sp>
      <p:sp>
        <p:nvSpPr>
          <p:cNvPr id="4" name="Date Placeholder 3">
            <a:extLst>
              <a:ext uri="{FF2B5EF4-FFF2-40B4-BE49-F238E27FC236}">
                <a16:creationId xmlns:a16="http://schemas.microsoft.com/office/drawing/2014/main" id="{E9A59CCB-6EF0-4C34-9BCE-423074AC0F54}"/>
              </a:ext>
            </a:extLst>
          </p:cNvPr>
          <p:cNvSpPr>
            <a:spLocks noGrp="1"/>
          </p:cNvSpPr>
          <p:nvPr>
            <p:ph type="dt" sz="half" idx="10"/>
          </p:nvPr>
        </p:nvSpPr>
        <p:spPr bwMode="gray"/>
        <p:txBody>
          <a:bodyPr/>
          <a:lstStyle/>
          <a:p>
            <a:fld id="{00AEA3AA-2B3E-4DAF-89FE-DA250DCB2ED9}" type="datetime1">
              <a:rPr lang="en-US" smtClean="0"/>
              <a:t>4/18/2024</a:t>
            </a:fld>
            <a:endParaRPr lang="en-US" dirty="0"/>
          </a:p>
        </p:txBody>
      </p:sp>
      <p:sp>
        <p:nvSpPr>
          <p:cNvPr id="6" name="Slide Number Placeholder 5">
            <a:extLst>
              <a:ext uri="{FF2B5EF4-FFF2-40B4-BE49-F238E27FC236}">
                <a16:creationId xmlns:a16="http://schemas.microsoft.com/office/drawing/2014/main" id="{BBF2751A-1649-41E2-A6BF-DEC75CC411B5}"/>
              </a:ext>
            </a:extLst>
          </p:cNvPr>
          <p:cNvSpPr>
            <a:spLocks noGrp="1"/>
          </p:cNvSpPr>
          <p:nvPr>
            <p:ph type="sldNum" sz="quarter" idx="12"/>
          </p:nvPr>
        </p:nvSpPr>
        <p:spPr bwMode="gray">
          <a:xfrm>
            <a:off x="7962900" y="7162800"/>
            <a:ext cx="3695700" cy="320675"/>
          </a:xfrm>
        </p:spPr>
        <p:txBody>
          <a:bodyPr/>
          <a:lstStyle>
            <a:lvl1pPr>
              <a:defRPr>
                <a:solidFill>
                  <a:schemeClr val="tx1">
                    <a:tint val="75000"/>
                    <a:alpha val="0"/>
                  </a:schemeClr>
                </a:solidFill>
              </a:defRPr>
            </a:lvl1pPr>
          </a:lstStyle>
          <a:p>
            <a:fld id="{A358EEE2-36F2-465F-AD6A-DD1699CB9FE5}" type="slidenum">
              <a:rPr lang="en-US" smtClean="0"/>
              <a:pPr/>
              <a:t>‹#›</a:t>
            </a:fld>
            <a:endParaRPr lang="en-US" dirty="0"/>
          </a:p>
        </p:txBody>
      </p:sp>
      <p:sp>
        <p:nvSpPr>
          <p:cNvPr id="10" name="Freeform: Shape 9">
            <a:extLst>
              <a:ext uri="{FF2B5EF4-FFF2-40B4-BE49-F238E27FC236}">
                <a16:creationId xmlns:a16="http://schemas.microsoft.com/office/drawing/2014/main" id="{C2BB9BFE-B784-4E78-AD32-9A38046A7D4A}"/>
              </a:ext>
            </a:extLst>
          </p:cNvPr>
          <p:cNvSpPr/>
          <p:nvPr userDrawn="1"/>
        </p:nvSpPr>
        <p:spPr bwMode="gray">
          <a:xfrm>
            <a:off x="1" y="0"/>
            <a:ext cx="4410637" cy="6858000"/>
          </a:xfrm>
          <a:custGeom>
            <a:avLst/>
            <a:gdLst>
              <a:gd name="connsiteX0" fmla="*/ 0 w 4410637"/>
              <a:gd name="connsiteY0" fmla="*/ 0 h 6858000"/>
              <a:gd name="connsiteX1" fmla="*/ 347933 w 4410637"/>
              <a:gd name="connsiteY1" fmla="*/ 0 h 6858000"/>
              <a:gd name="connsiteX2" fmla="*/ 490799 w 4410637"/>
              <a:gd name="connsiteY2" fmla="*/ 0 h 6858000"/>
              <a:gd name="connsiteX3" fmla="*/ 989385 w 4410637"/>
              <a:gd name="connsiteY3" fmla="*/ 0 h 6858000"/>
              <a:gd name="connsiteX4" fmla="*/ 4410637 w 4410637"/>
              <a:gd name="connsiteY4" fmla="*/ 0 h 6858000"/>
              <a:gd name="connsiteX5" fmla="*/ 1818061 w 4410637"/>
              <a:gd name="connsiteY5" fmla="*/ 3028950 h 6858000"/>
              <a:gd name="connsiteX6" fmla="*/ 3652559 w 4410637"/>
              <a:gd name="connsiteY6" fmla="*/ 6858000 h 6858000"/>
              <a:gd name="connsiteX7" fmla="*/ 14450 w 4410637"/>
              <a:gd name="connsiteY7" fmla="*/ 6858000 h 6858000"/>
              <a:gd name="connsiteX8" fmla="*/ 0 w 4410637"/>
              <a:gd name="connsiteY8" fmla="*/ 68273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0637" h="6858000">
                <a:moveTo>
                  <a:pt x="0" y="0"/>
                </a:moveTo>
                <a:lnTo>
                  <a:pt x="347933" y="0"/>
                </a:lnTo>
                <a:lnTo>
                  <a:pt x="490799" y="0"/>
                </a:lnTo>
                <a:lnTo>
                  <a:pt x="989385" y="0"/>
                </a:lnTo>
                <a:lnTo>
                  <a:pt x="4410637" y="0"/>
                </a:lnTo>
                <a:lnTo>
                  <a:pt x="1818061" y="3028950"/>
                </a:lnTo>
                <a:lnTo>
                  <a:pt x="3652559" y="6858000"/>
                </a:lnTo>
                <a:lnTo>
                  <a:pt x="14450" y="6858000"/>
                </a:lnTo>
                <a:lnTo>
                  <a:pt x="0" y="682732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dirty="0"/>
          </a:p>
        </p:txBody>
      </p:sp>
      <p:pic>
        <p:nvPicPr>
          <p:cNvPr id="15" name="Graphic 11">
            <a:extLst>
              <a:ext uri="{FF2B5EF4-FFF2-40B4-BE49-F238E27FC236}">
                <a16:creationId xmlns:a16="http://schemas.microsoft.com/office/drawing/2014/main" id="{AE259AAF-7742-4C31-A6DC-EE49DE92A2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9351993" y="5959906"/>
            <a:ext cx="2243107" cy="431718"/>
          </a:xfrm>
          <a:prstGeom prst="rect">
            <a:avLst/>
          </a:prstGeom>
        </p:spPr>
      </p:pic>
      <p:sp>
        <p:nvSpPr>
          <p:cNvPr id="12" name="Footer Placeholder 4">
            <a:extLst>
              <a:ext uri="{FF2B5EF4-FFF2-40B4-BE49-F238E27FC236}">
                <a16:creationId xmlns:a16="http://schemas.microsoft.com/office/drawing/2014/main" id="{DB8F4078-3E22-4F34-958E-95F3E10B967D}"/>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2022 Xcel Energy</a:t>
            </a:r>
          </a:p>
        </p:txBody>
      </p:sp>
    </p:spTree>
    <p:extLst>
      <p:ext uri="{BB962C8B-B14F-4D97-AF65-F5344CB8AC3E}">
        <p14:creationId xmlns:p14="http://schemas.microsoft.com/office/powerpoint/2010/main" val="4196446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nk Saver - Signature Slide">
    <p:bg>
      <p:bgRef idx="1001">
        <a:schemeClr val="bg1"/>
      </p:bgRef>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0B1DD34B-36C4-4B3A-8C77-51BCA2D2BB65}"/>
              </a:ext>
            </a:extLst>
          </p:cNvPr>
          <p:cNvSpPr/>
          <p:nvPr userDrawn="1"/>
        </p:nvSpPr>
        <p:spPr bwMode="gray">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1392272 h 6858000"/>
              <a:gd name="connsiteX3" fmla="*/ 10515261 w 12192000"/>
              <a:gd name="connsiteY3" fmla="*/ 3375865 h 6858000"/>
              <a:gd name="connsiteX4" fmla="*/ 12158767 w 12192000"/>
              <a:gd name="connsiteY4" fmla="*/ 6858000 h 6858000"/>
              <a:gd name="connsiteX5" fmla="*/ 0 w 12192000"/>
              <a:gd name="connsiteY5" fmla="*/ 6858000 h 6858000"/>
              <a:gd name="connsiteX6" fmla="*/ 0 w 12192000"/>
              <a:gd name="connsiteY6" fmla="*/ 4826798 h 6858000"/>
              <a:gd name="connsiteX7" fmla="*/ 1396330 w 12192000"/>
              <a:gd name="connsiteY7" fmla="*/ 3170210 h 6858000"/>
              <a:gd name="connsiteX8" fmla="*/ 0 w 12192000"/>
              <a:gd name="connsiteY8" fmla="*/ 12792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12192000" y="0"/>
                </a:lnTo>
                <a:lnTo>
                  <a:pt x="12192000" y="1392272"/>
                </a:lnTo>
                <a:lnTo>
                  <a:pt x="10515261" y="3375865"/>
                </a:lnTo>
                <a:lnTo>
                  <a:pt x="12158767" y="6858000"/>
                </a:lnTo>
                <a:lnTo>
                  <a:pt x="0" y="6858000"/>
                </a:lnTo>
                <a:lnTo>
                  <a:pt x="0" y="4826798"/>
                </a:lnTo>
                <a:lnTo>
                  <a:pt x="1396330" y="3170210"/>
                </a:lnTo>
                <a:lnTo>
                  <a:pt x="0" y="12792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dirty="0"/>
          </a:p>
        </p:txBody>
      </p:sp>
      <p:sp>
        <p:nvSpPr>
          <p:cNvPr id="3" name="Date Placeholder 2">
            <a:extLst>
              <a:ext uri="{FF2B5EF4-FFF2-40B4-BE49-F238E27FC236}">
                <a16:creationId xmlns:a16="http://schemas.microsoft.com/office/drawing/2014/main" id="{0B3E8A98-2273-42DE-A087-1335AA7E059C}"/>
              </a:ext>
            </a:extLst>
          </p:cNvPr>
          <p:cNvSpPr>
            <a:spLocks noGrp="1"/>
          </p:cNvSpPr>
          <p:nvPr>
            <p:ph type="dt" sz="half" idx="10"/>
          </p:nvPr>
        </p:nvSpPr>
        <p:spPr bwMode="gray"/>
        <p:txBody>
          <a:bodyPr/>
          <a:lstStyle/>
          <a:p>
            <a:fld id="{B6D03AA4-04E6-4AFC-A135-B15C09BB8AA8}" type="datetime1">
              <a:rPr lang="en-US" smtClean="0"/>
              <a:t>4/18/2024</a:t>
            </a:fld>
            <a:endParaRPr lang="en-US" dirty="0"/>
          </a:p>
        </p:txBody>
      </p:sp>
      <p:sp>
        <p:nvSpPr>
          <p:cNvPr id="5" name="Slide Number Placeholder 4">
            <a:extLst>
              <a:ext uri="{FF2B5EF4-FFF2-40B4-BE49-F238E27FC236}">
                <a16:creationId xmlns:a16="http://schemas.microsoft.com/office/drawing/2014/main" id="{3FC36BF4-2724-4007-995D-32EAFA7DD1AC}"/>
              </a:ext>
            </a:extLst>
          </p:cNvPr>
          <p:cNvSpPr>
            <a:spLocks noGrp="1"/>
          </p:cNvSpPr>
          <p:nvPr>
            <p:ph type="sldNum" sz="quarter" idx="12"/>
          </p:nvPr>
        </p:nvSpPr>
        <p:spPr bwMode="gray"/>
        <p:txBody>
          <a:bodyPr/>
          <a:lstStyle>
            <a:lvl1pPr>
              <a:defRPr>
                <a:solidFill>
                  <a:schemeClr val="bg1">
                    <a:lumMod val="50000"/>
                  </a:schemeClr>
                </a:solidFill>
              </a:defRPr>
            </a:lvl1pPr>
          </a:lstStyle>
          <a:p>
            <a:fld id="{A358EEE2-36F2-465F-AD6A-DD1699CB9FE5}" type="slidenum">
              <a:rPr lang="en-US" smtClean="0"/>
              <a:pPr/>
              <a:t>‹#›</a:t>
            </a:fld>
            <a:endParaRPr lang="en-US" dirty="0"/>
          </a:p>
        </p:txBody>
      </p:sp>
      <p:pic>
        <p:nvPicPr>
          <p:cNvPr id="6" name="Picture 5">
            <a:extLst>
              <a:ext uri="{FF2B5EF4-FFF2-40B4-BE49-F238E27FC236}">
                <a16:creationId xmlns:a16="http://schemas.microsoft.com/office/drawing/2014/main" id="{2B2208EC-9996-43C3-B6FC-F816965F08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33815" y="3032103"/>
            <a:ext cx="4124370" cy="793794"/>
          </a:xfrm>
          <a:prstGeom prst="rect">
            <a:avLst/>
          </a:prstGeom>
        </p:spPr>
      </p:pic>
      <p:sp>
        <p:nvSpPr>
          <p:cNvPr id="8" name="Footer Placeholder 4">
            <a:extLst>
              <a:ext uri="{FF2B5EF4-FFF2-40B4-BE49-F238E27FC236}">
                <a16:creationId xmlns:a16="http://schemas.microsoft.com/office/drawing/2014/main" id="{3D32C25D-8C35-42A4-898F-6737B32F9C1B}"/>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2022 Xcel Energy</a:t>
            </a:r>
          </a:p>
        </p:txBody>
      </p:sp>
    </p:spTree>
    <p:extLst>
      <p:ext uri="{BB962C8B-B14F-4D97-AF65-F5344CB8AC3E}">
        <p14:creationId xmlns:p14="http://schemas.microsoft.com/office/powerpoint/2010/main" val="1853424157"/>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85468-EF30-4922-9943-6E24B1809090}"/>
              </a:ext>
            </a:extLst>
          </p:cNvPr>
          <p:cNvSpPr>
            <a:spLocks noGrp="1"/>
          </p:cNvSpPr>
          <p:nvPr>
            <p:ph type="title" hasCustomPrompt="1"/>
          </p:nvPr>
        </p:nvSpPr>
        <p:spPr/>
        <p:txBody>
          <a:bodyPr/>
          <a:lstStyle>
            <a:lvl1pPr>
              <a:defRPr sz="3000" b="1" cap="none">
                <a:solidFill>
                  <a:schemeClr val="accent3"/>
                </a:solidFill>
              </a:defRPr>
            </a:lvl1pPr>
          </a:lstStyle>
          <a:p>
            <a:r>
              <a:rPr lang="en-US"/>
              <a:t>Type Headline Using First Letter Caps</a:t>
            </a:r>
          </a:p>
        </p:txBody>
      </p:sp>
      <p:sp>
        <p:nvSpPr>
          <p:cNvPr id="3" name="Content Placeholder 2">
            <a:extLst>
              <a:ext uri="{FF2B5EF4-FFF2-40B4-BE49-F238E27FC236}">
                <a16:creationId xmlns:a16="http://schemas.microsoft.com/office/drawing/2014/main" id="{A7D3AB30-8BDA-4C22-AC4C-B605D76CCBD7}"/>
              </a:ext>
            </a:extLst>
          </p:cNvPr>
          <p:cNvSpPr>
            <a:spLocks noGrp="1"/>
          </p:cNvSpPr>
          <p:nvPr>
            <p:ph idx="1"/>
          </p:nvPr>
        </p:nvSpPr>
        <p:spPr/>
        <p:txBody>
          <a:bodyPr/>
          <a:lstStyle>
            <a:lvl3pPr>
              <a:defRPr sz="1800"/>
            </a:lvl3pPr>
            <a:lvl4pPr>
              <a:defRPr sz="18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3A4680-8681-40F0-9BDC-E6103001E3DF}"/>
              </a:ext>
            </a:extLst>
          </p:cNvPr>
          <p:cNvSpPr>
            <a:spLocks noGrp="1"/>
          </p:cNvSpPr>
          <p:nvPr>
            <p:ph type="dt" sz="half" idx="10"/>
          </p:nvPr>
        </p:nvSpPr>
        <p:spPr/>
        <p:txBody>
          <a:bodyPr/>
          <a:lstStyle/>
          <a:p>
            <a:fld id="{510D5D4A-A274-4FCD-8AF1-4DEB18E07401}" type="datetime1">
              <a:rPr lang="en-US" smtClean="0"/>
              <a:t>4/18/2024</a:t>
            </a:fld>
            <a:endParaRPr lang="en-US" dirty="0"/>
          </a:p>
        </p:txBody>
      </p:sp>
      <p:sp>
        <p:nvSpPr>
          <p:cNvPr id="6" name="Slide Number Placeholder 5">
            <a:extLst>
              <a:ext uri="{FF2B5EF4-FFF2-40B4-BE49-F238E27FC236}">
                <a16:creationId xmlns:a16="http://schemas.microsoft.com/office/drawing/2014/main" id="{76448D95-5D19-4312-9C55-B472BE160E78}"/>
              </a:ext>
            </a:extLst>
          </p:cNvPr>
          <p:cNvSpPr>
            <a:spLocks noGrp="1"/>
          </p:cNvSpPr>
          <p:nvPr>
            <p:ph type="sldNum" sz="quarter" idx="12"/>
          </p:nvPr>
        </p:nvSpPr>
        <p:spPr/>
        <p:txBody>
          <a:bodyPr/>
          <a:lstStyle/>
          <a:p>
            <a:fld id="{A358EEE2-36F2-465F-AD6A-DD1699CB9FE5}" type="slidenum">
              <a:rPr lang="en-US" smtClean="0"/>
              <a:t>‹#›</a:t>
            </a:fld>
            <a:endParaRPr lang="en-US" dirty="0"/>
          </a:p>
        </p:txBody>
      </p:sp>
      <p:sp>
        <p:nvSpPr>
          <p:cNvPr id="8" name="Text Placeholder 7">
            <a:extLst>
              <a:ext uri="{FF2B5EF4-FFF2-40B4-BE49-F238E27FC236}">
                <a16:creationId xmlns:a16="http://schemas.microsoft.com/office/drawing/2014/main" id="{AE62DA73-10F4-4A6E-9A39-E36F11254E14}"/>
              </a:ext>
            </a:extLst>
          </p:cNvPr>
          <p:cNvSpPr>
            <a:spLocks noGrp="1"/>
          </p:cNvSpPr>
          <p:nvPr>
            <p:ph type="body" sz="quarter" idx="13" hasCustomPrompt="1"/>
          </p:nvPr>
        </p:nvSpPr>
        <p:spPr>
          <a:xfrm>
            <a:off x="533399" y="5638800"/>
            <a:ext cx="11125200" cy="704850"/>
          </a:xfrm>
        </p:spPr>
        <p:txBody>
          <a:bodyPr anchor="b">
            <a:normAutofit/>
          </a:bodyPr>
          <a:lstStyle>
            <a:lvl1pPr>
              <a:defRPr sz="1050">
                <a:solidFill>
                  <a:schemeClr val="bg2">
                    <a:lumMod val="50000"/>
                  </a:schemeClr>
                </a:solidFill>
              </a:defRPr>
            </a:lvl1pPr>
          </a:lstStyle>
          <a:p>
            <a:r>
              <a:rPr lang="en-US"/>
              <a:t>Cite Source: Author Last Name, Author First Name. “Title of Article,” Date of Publication, URL or page range. </a:t>
            </a:r>
          </a:p>
        </p:txBody>
      </p:sp>
      <p:sp>
        <p:nvSpPr>
          <p:cNvPr id="9" name="Footer Placeholder 4">
            <a:extLst>
              <a:ext uri="{FF2B5EF4-FFF2-40B4-BE49-F238E27FC236}">
                <a16:creationId xmlns:a16="http://schemas.microsoft.com/office/drawing/2014/main" id="{94D1ED5C-E50E-48E7-B100-CAEC5B1B6F85}"/>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2022 Xcel Energy</a:t>
            </a:r>
          </a:p>
        </p:txBody>
      </p:sp>
    </p:spTree>
    <p:extLst>
      <p:ext uri="{BB962C8B-B14F-4D97-AF65-F5344CB8AC3E}">
        <p14:creationId xmlns:p14="http://schemas.microsoft.com/office/powerpoint/2010/main" val="38028340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Subhead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85468-EF30-4922-9943-6E24B1809090}"/>
              </a:ext>
            </a:extLst>
          </p:cNvPr>
          <p:cNvSpPr>
            <a:spLocks noGrp="1"/>
          </p:cNvSpPr>
          <p:nvPr>
            <p:ph type="title" hasCustomPrompt="1"/>
          </p:nvPr>
        </p:nvSpPr>
        <p:spPr/>
        <p:txBody>
          <a:bodyPr/>
          <a:lstStyle>
            <a:lvl1pPr>
              <a:defRPr cap="none">
                <a:solidFill>
                  <a:schemeClr val="accent3"/>
                </a:solidFill>
              </a:defRPr>
            </a:lvl1pPr>
          </a:lstStyle>
          <a:p>
            <a:r>
              <a:rPr lang="en-US"/>
              <a:t>Type Headline Using First Letter Caps</a:t>
            </a:r>
          </a:p>
        </p:txBody>
      </p:sp>
      <p:sp>
        <p:nvSpPr>
          <p:cNvPr id="3" name="Content Placeholder 2">
            <a:extLst>
              <a:ext uri="{FF2B5EF4-FFF2-40B4-BE49-F238E27FC236}">
                <a16:creationId xmlns:a16="http://schemas.microsoft.com/office/drawing/2014/main" id="{A7D3AB30-8BDA-4C22-AC4C-B605D76CCBD7}"/>
              </a:ext>
            </a:extLst>
          </p:cNvPr>
          <p:cNvSpPr>
            <a:spLocks noGrp="1"/>
          </p:cNvSpPr>
          <p:nvPr>
            <p:ph idx="1"/>
          </p:nvPr>
        </p:nvSpPr>
        <p:spPr/>
        <p:txBody>
          <a:bodyPr/>
          <a:lstStyle>
            <a:lvl1pPr>
              <a:defRPr/>
            </a:lvl1pPr>
            <a:lvl2pPr>
              <a:defRPr/>
            </a:lvl2pPr>
            <a:lvl3pPr>
              <a:defRPr sz="1800"/>
            </a:lvl3pPr>
            <a:lvl4pPr>
              <a:defRPr sz="18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3A4680-8681-40F0-9BDC-E6103001E3DF}"/>
              </a:ext>
            </a:extLst>
          </p:cNvPr>
          <p:cNvSpPr>
            <a:spLocks noGrp="1"/>
          </p:cNvSpPr>
          <p:nvPr>
            <p:ph type="dt" sz="half" idx="10"/>
          </p:nvPr>
        </p:nvSpPr>
        <p:spPr/>
        <p:txBody>
          <a:bodyPr/>
          <a:lstStyle/>
          <a:p>
            <a:fld id="{AF02EA18-D4EA-4F56-BAD6-06B6D475098D}" type="datetime1">
              <a:rPr lang="en-US" smtClean="0"/>
              <a:t>4/18/2024</a:t>
            </a:fld>
            <a:endParaRPr lang="en-US" dirty="0"/>
          </a:p>
        </p:txBody>
      </p:sp>
      <p:sp>
        <p:nvSpPr>
          <p:cNvPr id="6" name="Slide Number Placeholder 5">
            <a:extLst>
              <a:ext uri="{FF2B5EF4-FFF2-40B4-BE49-F238E27FC236}">
                <a16:creationId xmlns:a16="http://schemas.microsoft.com/office/drawing/2014/main" id="{76448D95-5D19-4312-9C55-B472BE160E78}"/>
              </a:ext>
            </a:extLst>
          </p:cNvPr>
          <p:cNvSpPr>
            <a:spLocks noGrp="1"/>
          </p:cNvSpPr>
          <p:nvPr>
            <p:ph type="sldNum" sz="quarter" idx="12"/>
          </p:nvPr>
        </p:nvSpPr>
        <p:spPr/>
        <p:txBody>
          <a:bodyPr/>
          <a:lstStyle/>
          <a:p>
            <a:fld id="{A358EEE2-36F2-465F-AD6A-DD1699CB9FE5}" type="slidenum">
              <a:rPr lang="en-US" smtClean="0"/>
              <a:t>‹#›</a:t>
            </a:fld>
            <a:endParaRPr lang="en-US" dirty="0"/>
          </a:p>
        </p:txBody>
      </p:sp>
      <p:sp>
        <p:nvSpPr>
          <p:cNvPr id="9" name="Text Placeholder 2">
            <a:extLst>
              <a:ext uri="{FF2B5EF4-FFF2-40B4-BE49-F238E27FC236}">
                <a16:creationId xmlns:a16="http://schemas.microsoft.com/office/drawing/2014/main" id="{6B58A2B9-C2D7-428F-87C3-8FCE193155E0}"/>
              </a:ext>
            </a:extLst>
          </p:cNvPr>
          <p:cNvSpPr>
            <a:spLocks noGrp="1"/>
          </p:cNvSpPr>
          <p:nvPr>
            <p:ph type="body" idx="13" hasCustomPrompt="1"/>
          </p:nvPr>
        </p:nvSpPr>
        <p:spPr>
          <a:xfrm>
            <a:off x="533400" y="1099337"/>
            <a:ext cx="11125200" cy="602463"/>
          </a:xfrm>
        </p:spPr>
        <p:txBody>
          <a:bodyPr anchor="t"/>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Type subhead if needed to support headline | use sentence case</a:t>
            </a:r>
          </a:p>
        </p:txBody>
      </p:sp>
      <p:sp>
        <p:nvSpPr>
          <p:cNvPr id="8" name="Text Placeholder 7">
            <a:extLst>
              <a:ext uri="{FF2B5EF4-FFF2-40B4-BE49-F238E27FC236}">
                <a16:creationId xmlns:a16="http://schemas.microsoft.com/office/drawing/2014/main" id="{01E833F1-DCC3-4B53-8DF2-4A8313911D19}"/>
              </a:ext>
            </a:extLst>
          </p:cNvPr>
          <p:cNvSpPr>
            <a:spLocks noGrp="1"/>
          </p:cNvSpPr>
          <p:nvPr>
            <p:ph type="body" sz="quarter" idx="14" hasCustomPrompt="1"/>
          </p:nvPr>
        </p:nvSpPr>
        <p:spPr>
          <a:xfrm>
            <a:off x="533399" y="5638800"/>
            <a:ext cx="11125200" cy="704850"/>
          </a:xfrm>
        </p:spPr>
        <p:txBody>
          <a:bodyPr anchor="b">
            <a:normAutofit/>
          </a:bodyPr>
          <a:lstStyle>
            <a:lvl1pPr>
              <a:defRPr sz="1050">
                <a:solidFill>
                  <a:schemeClr val="bg2">
                    <a:lumMod val="50000"/>
                  </a:schemeClr>
                </a:solidFill>
              </a:defRPr>
            </a:lvl1pPr>
          </a:lstStyle>
          <a:p>
            <a:r>
              <a:rPr lang="en-US"/>
              <a:t>Cite Source: Author Last Name, Author First Name. “Title of Article,” Date of Publication, URL or page range. </a:t>
            </a:r>
          </a:p>
        </p:txBody>
      </p:sp>
      <p:sp>
        <p:nvSpPr>
          <p:cNvPr id="10" name="Footer Placeholder 4">
            <a:extLst>
              <a:ext uri="{FF2B5EF4-FFF2-40B4-BE49-F238E27FC236}">
                <a16:creationId xmlns:a16="http://schemas.microsoft.com/office/drawing/2014/main" id="{F7FF47D6-C926-4463-A490-88EAFA960BE0}"/>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2022 Xcel Energy</a:t>
            </a:r>
          </a:p>
        </p:txBody>
      </p:sp>
    </p:spTree>
    <p:extLst>
      <p:ext uri="{BB962C8B-B14F-4D97-AF65-F5344CB8AC3E}">
        <p14:creationId xmlns:p14="http://schemas.microsoft.com/office/powerpoint/2010/main" val="30920560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Heavy Text - Title, Subhead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D0C7C-A8CD-41F6-8C1C-696C8D7EA9F3}"/>
              </a:ext>
            </a:extLst>
          </p:cNvPr>
          <p:cNvSpPr>
            <a:spLocks noGrp="1"/>
          </p:cNvSpPr>
          <p:nvPr>
            <p:ph type="title" hasCustomPrompt="1"/>
          </p:nvPr>
        </p:nvSpPr>
        <p:spPr/>
        <p:txBody>
          <a:bodyPr/>
          <a:lstStyle>
            <a:lvl1pPr>
              <a:defRPr cap="none">
                <a:solidFill>
                  <a:schemeClr val="accent3"/>
                </a:solidFill>
              </a:defRPr>
            </a:lvl1pPr>
          </a:lstStyle>
          <a:p>
            <a:r>
              <a:rPr lang="en-US"/>
              <a:t>Type Headline Using First Letter Caps</a:t>
            </a:r>
          </a:p>
        </p:txBody>
      </p:sp>
      <p:sp>
        <p:nvSpPr>
          <p:cNvPr id="3" name="Date Placeholder 2">
            <a:extLst>
              <a:ext uri="{FF2B5EF4-FFF2-40B4-BE49-F238E27FC236}">
                <a16:creationId xmlns:a16="http://schemas.microsoft.com/office/drawing/2014/main" id="{475FB576-B5B5-4084-A1B0-AA88D18B2D45}"/>
              </a:ext>
            </a:extLst>
          </p:cNvPr>
          <p:cNvSpPr>
            <a:spLocks noGrp="1"/>
          </p:cNvSpPr>
          <p:nvPr>
            <p:ph type="dt" sz="half" idx="10"/>
          </p:nvPr>
        </p:nvSpPr>
        <p:spPr/>
        <p:txBody>
          <a:bodyPr/>
          <a:lstStyle/>
          <a:p>
            <a:fld id="{F54C7924-324F-4E02-96B1-FA6D31601A29}" type="datetime1">
              <a:rPr lang="en-US" smtClean="0"/>
              <a:t>4/18/2024</a:t>
            </a:fld>
            <a:endParaRPr lang="en-US" dirty="0"/>
          </a:p>
        </p:txBody>
      </p:sp>
      <p:sp>
        <p:nvSpPr>
          <p:cNvPr id="5" name="Slide Number Placeholder 4">
            <a:extLst>
              <a:ext uri="{FF2B5EF4-FFF2-40B4-BE49-F238E27FC236}">
                <a16:creationId xmlns:a16="http://schemas.microsoft.com/office/drawing/2014/main" id="{643785E5-08F1-46F3-B090-28C987E59B09}"/>
              </a:ext>
            </a:extLst>
          </p:cNvPr>
          <p:cNvSpPr>
            <a:spLocks noGrp="1"/>
          </p:cNvSpPr>
          <p:nvPr>
            <p:ph type="sldNum" sz="quarter" idx="12"/>
          </p:nvPr>
        </p:nvSpPr>
        <p:spPr/>
        <p:txBody>
          <a:bodyPr/>
          <a:lstStyle/>
          <a:p>
            <a:fld id="{A358EEE2-36F2-465F-AD6A-DD1699CB9FE5}" type="slidenum">
              <a:rPr lang="en-US" smtClean="0"/>
              <a:pPr/>
              <a:t>‹#›</a:t>
            </a:fld>
            <a:endParaRPr lang="en-US" dirty="0"/>
          </a:p>
        </p:txBody>
      </p:sp>
      <p:sp>
        <p:nvSpPr>
          <p:cNvPr id="6" name="Text Placeholder 2">
            <a:extLst>
              <a:ext uri="{FF2B5EF4-FFF2-40B4-BE49-F238E27FC236}">
                <a16:creationId xmlns:a16="http://schemas.microsoft.com/office/drawing/2014/main" id="{714DB6AC-3E18-469C-8769-21E2897E48D5}"/>
              </a:ext>
            </a:extLst>
          </p:cNvPr>
          <p:cNvSpPr>
            <a:spLocks noGrp="1"/>
          </p:cNvSpPr>
          <p:nvPr>
            <p:ph type="body" idx="13" hasCustomPrompt="1"/>
          </p:nvPr>
        </p:nvSpPr>
        <p:spPr>
          <a:xfrm>
            <a:off x="533400" y="1099337"/>
            <a:ext cx="11125200" cy="602463"/>
          </a:xfrm>
        </p:spPr>
        <p:txBody>
          <a:bodyPr anchor="t"/>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Type subhead if needed to support headline | use sentence case</a:t>
            </a:r>
          </a:p>
        </p:txBody>
      </p:sp>
      <p:sp>
        <p:nvSpPr>
          <p:cNvPr id="8" name="Text Placeholder 7">
            <a:extLst>
              <a:ext uri="{FF2B5EF4-FFF2-40B4-BE49-F238E27FC236}">
                <a16:creationId xmlns:a16="http://schemas.microsoft.com/office/drawing/2014/main" id="{EACB2F2F-3358-4EC0-A9FD-E0CC59B12067}"/>
              </a:ext>
            </a:extLst>
          </p:cNvPr>
          <p:cNvSpPr>
            <a:spLocks noGrp="1"/>
          </p:cNvSpPr>
          <p:nvPr>
            <p:ph type="body" sz="quarter" idx="14"/>
          </p:nvPr>
        </p:nvSpPr>
        <p:spPr>
          <a:xfrm>
            <a:off x="533400" y="1793875"/>
            <a:ext cx="11125200" cy="3837305"/>
          </a:xfrm>
        </p:spPr>
        <p:txBody>
          <a:bodyPr/>
          <a:lstStyle>
            <a:lvl1pPr>
              <a:lnSpc>
                <a:spcPct val="85000"/>
              </a:lnSpc>
              <a:spcBef>
                <a:spcPts val="300"/>
              </a:spcBef>
              <a:spcAft>
                <a:spcPts val="300"/>
              </a:spcAft>
              <a:defRPr sz="2200"/>
            </a:lvl1pPr>
            <a:lvl2pPr>
              <a:lnSpc>
                <a:spcPct val="85000"/>
              </a:lnSpc>
              <a:spcBef>
                <a:spcPts val="300"/>
              </a:spcBef>
              <a:spcAft>
                <a:spcPts val="300"/>
              </a:spcAft>
              <a:defRPr sz="2000"/>
            </a:lvl2pPr>
            <a:lvl3pPr>
              <a:lnSpc>
                <a:spcPct val="85000"/>
              </a:lnSpc>
              <a:spcBef>
                <a:spcPts val="300"/>
              </a:spcBef>
              <a:spcAft>
                <a:spcPts val="300"/>
              </a:spcAft>
              <a:defRPr sz="1800"/>
            </a:lvl3pPr>
            <a:lvl4pPr marL="684213" indent="-227013">
              <a:lnSpc>
                <a:spcPct val="85000"/>
              </a:lnSpc>
              <a:spcBef>
                <a:spcPts val="300"/>
              </a:spcBef>
              <a:spcAft>
                <a:spcPts val="300"/>
              </a:spcAft>
              <a:buFont typeface="Symbol" panose="05050102010706020507" pitchFamily="18" charset="2"/>
              <a:buChar char="-"/>
              <a:defRPr sz="1800"/>
            </a:lvl4pPr>
            <a:lvl5pPr marL="914400" indent="-228600">
              <a:lnSpc>
                <a:spcPct val="85000"/>
              </a:lnSpc>
              <a:spcBef>
                <a:spcPts val="300"/>
              </a:spcBef>
              <a:spcAft>
                <a:spcPts val="300"/>
              </a:spcAft>
              <a:defRPr sz="1400"/>
            </a:lvl5pPr>
            <a:lvl6pPr marL="1144588" indent="-230188">
              <a:lnSpc>
                <a:spcPct val="85000"/>
              </a:lnSpc>
              <a:spcBef>
                <a:spcPts val="300"/>
              </a:spcBef>
              <a:spcAft>
                <a:spcPts val="300"/>
              </a:spcAft>
              <a:defRPr sz="1400"/>
            </a:lvl6pPr>
            <a:lvl7pPr marL="1373188" indent="-228600">
              <a:lnSpc>
                <a:spcPct val="85000"/>
              </a:lnSpc>
              <a:spcBef>
                <a:spcPts val="300"/>
              </a:spcBef>
              <a:spcAft>
                <a:spcPts val="300"/>
              </a:spcAft>
              <a:defRPr sz="1200"/>
            </a:lvl7pPr>
            <a:lvl8pPr marL="1598613" indent="-228600">
              <a:lnSpc>
                <a:spcPct val="85000"/>
              </a:lnSpc>
              <a:spcBef>
                <a:spcPts val="300"/>
              </a:spcBef>
              <a:spcAft>
                <a:spcPts val="300"/>
              </a:spcAft>
              <a:defRPr sz="1200"/>
            </a:lvl8pPr>
            <a:lvl9pPr marL="1828800" indent="-228600">
              <a:lnSpc>
                <a:spcPct val="85000"/>
              </a:lnSpc>
              <a:spcBef>
                <a:spcPts val="300"/>
              </a:spcBef>
              <a:spcAft>
                <a:spcPts val="300"/>
              </a:spcAft>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9" name="Text Placeholder 7">
            <a:extLst>
              <a:ext uri="{FF2B5EF4-FFF2-40B4-BE49-F238E27FC236}">
                <a16:creationId xmlns:a16="http://schemas.microsoft.com/office/drawing/2014/main" id="{7E7DEDC5-507A-4555-B610-77FA54555259}"/>
              </a:ext>
            </a:extLst>
          </p:cNvPr>
          <p:cNvSpPr>
            <a:spLocks noGrp="1"/>
          </p:cNvSpPr>
          <p:nvPr>
            <p:ph type="body" sz="quarter" idx="15" hasCustomPrompt="1"/>
          </p:nvPr>
        </p:nvSpPr>
        <p:spPr>
          <a:xfrm>
            <a:off x="533399" y="5638800"/>
            <a:ext cx="11125200" cy="704850"/>
          </a:xfrm>
        </p:spPr>
        <p:txBody>
          <a:bodyPr anchor="b">
            <a:normAutofit/>
          </a:bodyPr>
          <a:lstStyle>
            <a:lvl1pPr>
              <a:defRPr sz="1050">
                <a:solidFill>
                  <a:schemeClr val="bg2">
                    <a:lumMod val="50000"/>
                  </a:schemeClr>
                </a:solidFill>
              </a:defRPr>
            </a:lvl1pPr>
          </a:lstStyle>
          <a:p>
            <a:r>
              <a:rPr lang="en-US"/>
              <a:t>Cite Source: Author Last Name, Author First Name. “Title of Article,” Date of Publication, URL or page range. </a:t>
            </a:r>
          </a:p>
        </p:txBody>
      </p:sp>
      <p:sp>
        <p:nvSpPr>
          <p:cNvPr id="10" name="Footer Placeholder 4">
            <a:extLst>
              <a:ext uri="{FF2B5EF4-FFF2-40B4-BE49-F238E27FC236}">
                <a16:creationId xmlns:a16="http://schemas.microsoft.com/office/drawing/2014/main" id="{A268DA5D-40FC-4FED-AB49-67C5D875D8A1}"/>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2022 Xcel Energy</a:t>
            </a:r>
          </a:p>
        </p:txBody>
      </p:sp>
    </p:spTree>
    <p:extLst>
      <p:ext uri="{BB962C8B-B14F-4D97-AF65-F5344CB8AC3E}">
        <p14:creationId xmlns:p14="http://schemas.microsoft.com/office/powerpoint/2010/main" val="10922850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Heavy Text - Title, Subhead, Char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85468-EF30-4922-9943-6E24B1809090}"/>
              </a:ext>
            </a:extLst>
          </p:cNvPr>
          <p:cNvSpPr>
            <a:spLocks noGrp="1"/>
          </p:cNvSpPr>
          <p:nvPr>
            <p:ph type="title" hasCustomPrompt="1"/>
          </p:nvPr>
        </p:nvSpPr>
        <p:spPr/>
        <p:txBody>
          <a:bodyPr/>
          <a:lstStyle>
            <a:lvl1pPr>
              <a:defRPr cap="none">
                <a:solidFill>
                  <a:schemeClr val="accent3"/>
                </a:solidFill>
              </a:defRPr>
            </a:lvl1pPr>
          </a:lstStyle>
          <a:p>
            <a:r>
              <a:rPr lang="en-US"/>
              <a:t>Type Headline Using First Letter Caps</a:t>
            </a:r>
          </a:p>
        </p:txBody>
      </p:sp>
      <p:sp>
        <p:nvSpPr>
          <p:cNvPr id="4" name="Date Placeholder 3">
            <a:extLst>
              <a:ext uri="{FF2B5EF4-FFF2-40B4-BE49-F238E27FC236}">
                <a16:creationId xmlns:a16="http://schemas.microsoft.com/office/drawing/2014/main" id="{803A4680-8681-40F0-9BDC-E6103001E3DF}"/>
              </a:ext>
            </a:extLst>
          </p:cNvPr>
          <p:cNvSpPr>
            <a:spLocks noGrp="1"/>
          </p:cNvSpPr>
          <p:nvPr>
            <p:ph type="dt" sz="half" idx="10"/>
          </p:nvPr>
        </p:nvSpPr>
        <p:spPr/>
        <p:txBody>
          <a:bodyPr/>
          <a:lstStyle/>
          <a:p>
            <a:fld id="{73E2DDE3-D838-43A3-B922-942022D44541}" type="datetime1">
              <a:rPr lang="en-US" smtClean="0"/>
              <a:t>4/18/2024</a:t>
            </a:fld>
            <a:endParaRPr lang="en-US" dirty="0"/>
          </a:p>
        </p:txBody>
      </p:sp>
      <p:sp>
        <p:nvSpPr>
          <p:cNvPr id="6" name="Slide Number Placeholder 5">
            <a:extLst>
              <a:ext uri="{FF2B5EF4-FFF2-40B4-BE49-F238E27FC236}">
                <a16:creationId xmlns:a16="http://schemas.microsoft.com/office/drawing/2014/main" id="{76448D95-5D19-4312-9C55-B472BE160E78}"/>
              </a:ext>
            </a:extLst>
          </p:cNvPr>
          <p:cNvSpPr>
            <a:spLocks noGrp="1"/>
          </p:cNvSpPr>
          <p:nvPr>
            <p:ph type="sldNum" sz="quarter" idx="12"/>
          </p:nvPr>
        </p:nvSpPr>
        <p:spPr/>
        <p:txBody>
          <a:bodyPr/>
          <a:lstStyle/>
          <a:p>
            <a:fld id="{A358EEE2-36F2-465F-AD6A-DD1699CB9FE5}" type="slidenum">
              <a:rPr lang="en-US" smtClean="0"/>
              <a:t>‹#›</a:t>
            </a:fld>
            <a:endParaRPr lang="en-US" dirty="0"/>
          </a:p>
        </p:txBody>
      </p:sp>
      <p:sp>
        <p:nvSpPr>
          <p:cNvPr id="9" name="Text Placeholder 2">
            <a:extLst>
              <a:ext uri="{FF2B5EF4-FFF2-40B4-BE49-F238E27FC236}">
                <a16:creationId xmlns:a16="http://schemas.microsoft.com/office/drawing/2014/main" id="{6B58A2B9-C2D7-428F-87C3-8FCE193155E0}"/>
              </a:ext>
            </a:extLst>
          </p:cNvPr>
          <p:cNvSpPr>
            <a:spLocks noGrp="1"/>
          </p:cNvSpPr>
          <p:nvPr>
            <p:ph type="body" idx="13" hasCustomPrompt="1"/>
          </p:nvPr>
        </p:nvSpPr>
        <p:spPr>
          <a:xfrm>
            <a:off x="533400" y="1099337"/>
            <a:ext cx="11125200" cy="602463"/>
          </a:xfrm>
        </p:spPr>
        <p:txBody>
          <a:bodyPr anchor="t"/>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Type subhead if needed to support headline | use sentence case</a:t>
            </a:r>
          </a:p>
        </p:txBody>
      </p:sp>
      <p:sp>
        <p:nvSpPr>
          <p:cNvPr id="8" name="Text Placeholder 7">
            <a:extLst>
              <a:ext uri="{FF2B5EF4-FFF2-40B4-BE49-F238E27FC236}">
                <a16:creationId xmlns:a16="http://schemas.microsoft.com/office/drawing/2014/main" id="{01E833F1-DCC3-4B53-8DF2-4A8313911D19}"/>
              </a:ext>
            </a:extLst>
          </p:cNvPr>
          <p:cNvSpPr>
            <a:spLocks noGrp="1"/>
          </p:cNvSpPr>
          <p:nvPr>
            <p:ph type="body" sz="quarter" idx="14" hasCustomPrompt="1"/>
          </p:nvPr>
        </p:nvSpPr>
        <p:spPr>
          <a:xfrm>
            <a:off x="533399" y="5638800"/>
            <a:ext cx="11125200" cy="704850"/>
          </a:xfrm>
        </p:spPr>
        <p:txBody>
          <a:bodyPr anchor="b">
            <a:normAutofit/>
          </a:bodyPr>
          <a:lstStyle>
            <a:lvl1pPr>
              <a:defRPr sz="1050">
                <a:solidFill>
                  <a:schemeClr val="bg2">
                    <a:lumMod val="50000"/>
                  </a:schemeClr>
                </a:solidFill>
              </a:defRPr>
            </a:lvl1pPr>
          </a:lstStyle>
          <a:p>
            <a:r>
              <a:rPr lang="en-US"/>
              <a:t>Cite Source: Author Last Name, Author First Name. “Title of Article,” Date of Publication, URL or page range. </a:t>
            </a:r>
          </a:p>
        </p:txBody>
      </p:sp>
      <p:sp>
        <p:nvSpPr>
          <p:cNvPr id="11" name="Text Placeholder 7">
            <a:extLst>
              <a:ext uri="{FF2B5EF4-FFF2-40B4-BE49-F238E27FC236}">
                <a16:creationId xmlns:a16="http://schemas.microsoft.com/office/drawing/2014/main" id="{D59BE0F6-6EA8-4F59-826B-71F2A5662242}"/>
              </a:ext>
            </a:extLst>
          </p:cNvPr>
          <p:cNvSpPr>
            <a:spLocks noGrp="1"/>
          </p:cNvSpPr>
          <p:nvPr>
            <p:ph type="body" sz="quarter" idx="16"/>
          </p:nvPr>
        </p:nvSpPr>
        <p:spPr>
          <a:xfrm>
            <a:off x="533400" y="1793875"/>
            <a:ext cx="7353300" cy="3837305"/>
          </a:xfrm>
        </p:spPr>
        <p:txBody>
          <a:bodyPr/>
          <a:lstStyle>
            <a:lvl1pPr>
              <a:lnSpc>
                <a:spcPct val="85000"/>
              </a:lnSpc>
              <a:spcBef>
                <a:spcPts val="300"/>
              </a:spcBef>
              <a:spcAft>
                <a:spcPts val="300"/>
              </a:spcAft>
              <a:defRPr sz="2200"/>
            </a:lvl1pPr>
            <a:lvl2pPr>
              <a:lnSpc>
                <a:spcPct val="85000"/>
              </a:lnSpc>
              <a:spcBef>
                <a:spcPts val="300"/>
              </a:spcBef>
              <a:spcAft>
                <a:spcPts val="300"/>
              </a:spcAft>
              <a:defRPr sz="2000"/>
            </a:lvl2pPr>
            <a:lvl3pPr>
              <a:lnSpc>
                <a:spcPct val="85000"/>
              </a:lnSpc>
              <a:spcBef>
                <a:spcPts val="300"/>
              </a:spcBef>
              <a:spcAft>
                <a:spcPts val="300"/>
              </a:spcAft>
              <a:defRPr sz="1800"/>
            </a:lvl3pPr>
            <a:lvl4pPr marL="684213" indent="-227013">
              <a:lnSpc>
                <a:spcPct val="85000"/>
              </a:lnSpc>
              <a:spcBef>
                <a:spcPts val="300"/>
              </a:spcBef>
              <a:spcAft>
                <a:spcPts val="300"/>
              </a:spcAft>
              <a:buFont typeface="Symbol" panose="05050102010706020507" pitchFamily="18" charset="2"/>
              <a:buChar char="-"/>
              <a:defRPr sz="1800"/>
            </a:lvl4pPr>
            <a:lvl5pPr marL="914400" indent="-228600">
              <a:lnSpc>
                <a:spcPct val="85000"/>
              </a:lnSpc>
              <a:spcBef>
                <a:spcPts val="300"/>
              </a:spcBef>
              <a:spcAft>
                <a:spcPts val="300"/>
              </a:spcAft>
              <a:defRPr sz="1400"/>
            </a:lvl5pPr>
            <a:lvl6pPr marL="1144588" indent="-230188">
              <a:lnSpc>
                <a:spcPct val="85000"/>
              </a:lnSpc>
              <a:spcBef>
                <a:spcPts val="300"/>
              </a:spcBef>
              <a:spcAft>
                <a:spcPts val="300"/>
              </a:spcAft>
              <a:defRPr sz="1400"/>
            </a:lvl6pPr>
            <a:lvl7pPr marL="1373188" indent="-228600">
              <a:lnSpc>
                <a:spcPct val="85000"/>
              </a:lnSpc>
              <a:spcBef>
                <a:spcPts val="300"/>
              </a:spcBef>
              <a:spcAft>
                <a:spcPts val="300"/>
              </a:spcAft>
              <a:defRPr sz="1200"/>
            </a:lvl7pPr>
            <a:lvl8pPr marL="1598613" indent="-228600">
              <a:lnSpc>
                <a:spcPct val="85000"/>
              </a:lnSpc>
              <a:spcBef>
                <a:spcPts val="300"/>
              </a:spcBef>
              <a:spcAft>
                <a:spcPts val="300"/>
              </a:spcAft>
              <a:defRPr sz="1200"/>
            </a:lvl8pPr>
            <a:lvl9pPr marL="1828800" indent="-228600">
              <a:lnSpc>
                <a:spcPct val="85000"/>
              </a:lnSpc>
              <a:spcBef>
                <a:spcPts val="300"/>
              </a:spcBef>
              <a:spcAft>
                <a:spcPts val="300"/>
              </a:spcAft>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	</a:t>
            </a:r>
          </a:p>
          <a:p>
            <a:pPr lvl="8"/>
            <a:r>
              <a:rPr lang="en-US"/>
              <a:t>Ninth level</a:t>
            </a:r>
          </a:p>
        </p:txBody>
      </p:sp>
      <p:sp>
        <p:nvSpPr>
          <p:cNvPr id="13" name="Content Placeholder 12">
            <a:extLst>
              <a:ext uri="{FF2B5EF4-FFF2-40B4-BE49-F238E27FC236}">
                <a16:creationId xmlns:a16="http://schemas.microsoft.com/office/drawing/2014/main" id="{195D6FC5-3323-4B05-88AC-7633ADACBD98}"/>
              </a:ext>
            </a:extLst>
          </p:cNvPr>
          <p:cNvSpPr>
            <a:spLocks noGrp="1"/>
          </p:cNvSpPr>
          <p:nvPr>
            <p:ph sz="quarter" idx="17" hasCustomPrompt="1"/>
          </p:nvPr>
        </p:nvSpPr>
        <p:spPr>
          <a:xfrm>
            <a:off x="7962901" y="1793875"/>
            <a:ext cx="3695700" cy="3844925"/>
          </a:xfrm>
        </p:spPr>
        <p:txBody>
          <a:bodyPr/>
          <a:lstStyle>
            <a:lvl1pPr>
              <a:defRPr sz="2200"/>
            </a:lvl1pPr>
            <a:lvl2pPr>
              <a:defRPr sz="2200"/>
            </a:lvl2pPr>
            <a:lvl3pPr>
              <a:defRPr sz="2000"/>
            </a:lvl3pPr>
            <a:lvl4pPr>
              <a:defRPr sz="2000"/>
            </a:lvl4pPr>
            <a:lvl5pPr marL="914400" indent="-228600">
              <a:defRPr sz="2000"/>
            </a:lvl5pPr>
            <a:lvl6pPr marL="914400" indent="-228600">
              <a:defRPr sz="2000"/>
            </a:lvl6pPr>
            <a:lvl7pPr marL="914400" indent="-228600">
              <a:defRPr sz="2000"/>
            </a:lvl7pPr>
            <a:lvl8pPr marL="914400" indent="-228600">
              <a:defRPr sz="2000"/>
            </a:lvl8pPr>
            <a:lvl9pPr marL="914400" indent="-228600">
              <a:defRPr sz="2000"/>
            </a:lvl9pPr>
          </a:lstStyle>
          <a:p>
            <a:pPr lvl="0"/>
            <a:r>
              <a:rPr lang="en-US"/>
              <a:t>Click icon to add chart or type side-bar text</a:t>
            </a:r>
          </a:p>
        </p:txBody>
      </p:sp>
      <p:sp>
        <p:nvSpPr>
          <p:cNvPr id="10" name="Footer Placeholder 4">
            <a:extLst>
              <a:ext uri="{FF2B5EF4-FFF2-40B4-BE49-F238E27FC236}">
                <a16:creationId xmlns:a16="http://schemas.microsoft.com/office/drawing/2014/main" id="{2F821C03-C906-4671-B878-F856060C37BB}"/>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2022 Xcel Energy</a:t>
            </a:r>
          </a:p>
        </p:txBody>
      </p:sp>
    </p:spTree>
    <p:extLst>
      <p:ext uri="{BB962C8B-B14F-4D97-AF65-F5344CB8AC3E}">
        <p14:creationId xmlns:p14="http://schemas.microsoft.com/office/powerpoint/2010/main" val="3796413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1A57A-404E-42A7-AA8A-9A5218A491F5}"/>
              </a:ext>
            </a:extLst>
          </p:cNvPr>
          <p:cNvSpPr>
            <a:spLocks noGrp="1"/>
          </p:cNvSpPr>
          <p:nvPr>
            <p:ph type="title" hasCustomPrompt="1"/>
          </p:nvPr>
        </p:nvSpPr>
        <p:spPr/>
        <p:txBody>
          <a:bodyPr/>
          <a:lstStyle>
            <a:lvl1pPr>
              <a:defRPr cap="none">
                <a:solidFill>
                  <a:schemeClr val="accent3"/>
                </a:solidFill>
              </a:defRPr>
            </a:lvl1pPr>
          </a:lstStyle>
          <a:p>
            <a:r>
              <a:rPr lang="en-US"/>
              <a:t>Type Headline Using First Letter Caps</a:t>
            </a:r>
          </a:p>
        </p:txBody>
      </p:sp>
      <p:sp>
        <p:nvSpPr>
          <p:cNvPr id="3" name="Content Placeholder 2">
            <a:extLst>
              <a:ext uri="{FF2B5EF4-FFF2-40B4-BE49-F238E27FC236}">
                <a16:creationId xmlns:a16="http://schemas.microsoft.com/office/drawing/2014/main" id="{4735D2D9-4947-4981-88B4-82ADE6B842BF}"/>
              </a:ext>
            </a:extLst>
          </p:cNvPr>
          <p:cNvSpPr>
            <a:spLocks noGrp="1"/>
          </p:cNvSpPr>
          <p:nvPr>
            <p:ph sz="half" idx="1"/>
          </p:nvPr>
        </p:nvSpPr>
        <p:spPr>
          <a:xfrm>
            <a:off x="533400" y="1793875"/>
            <a:ext cx="5486400" cy="3844925"/>
          </a:xfrm>
        </p:spPr>
        <p:txBody>
          <a:bodyPr/>
          <a:lstStyle>
            <a:lvl3pPr>
              <a:defRPr sz="1800"/>
            </a:lvl3pPr>
            <a:lvl4pPr>
              <a:defRPr sz="18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FFB780-E40B-48A3-A14F-FE0593BE2B78}"/>
              </a:ext>
            </a:extLst>
          </p:cNvPr>
          <p:cNvSpPr>
            <a:spLocks noGrp="1"/>
          </p:cNvSpPr>
          <p:nvPr>
            <p:ph sz="half" idx="2"/>
          </p:nvPr>
        </p:nvSpPr>
        <p:spPr>
          <a:xfrm>
            <a:off x="6172200" y="1793875"/>
            <a:ext cx="5485226" cy="3844925"/>
          </a:xfrm>
        </p:spPr>
        <p:txBody>
          <a:bodyPr/>
          <a:lstStyle>
            <a:lvl3pPr>
              <a:defRPr sz="1800"/>
            </a:lvl3pPr>
            <a:lvl4pPr>
              <a:defRPr sz="18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947801E-0542-4957-95AE-3743B6110D24}"/>
              </a:ext>
            </a:extLst>
          </p:cNvPr>
          <p:cNvSpPr>
            <a:spLocks noGrp="1"/>
          </p:cNvSpPr>
          <p:nvPr>
            <p:ph type="dt" sz="half" idx="10"/>
          </p:nvPr>
        </p:nvSpPr>
        <p:spPr/>
        <p:txBody>
          <a:bodyPr/>
          <a:lstStyle/>
          <a:p>
            <a:fld id="{88C6DAEF-AFBD-4B85-8528-BC3C4EFD7625}" type="datetime1">
              <a:rPr lang="en-US" smtClean="0"/>
              <a:t>4/18/2024</a:t>
            </a:fld>
            <a:endParaRPr lang="en-US" dirty="0"/>
          </a:p>
        </p:txBody>
      </p:sp>
      <p:sp>
        <p:nvSpPr>
          <p:cNvPr id="7" name="Slide Number Placeholder 6">
            <a:extLst>
              <a:ext uri="{FF2B5EF4-FFF2-40B4-BE49-F238E27FC236}">
                <a16:creationId xmlns:a16="http://schemas.microsoft.com/office/drawing/2014/main" id="{21C339BF-266E-4AAB-80F7-23E1F23750AE}"/>
              </a:ext>
            </a:extLst>
          </p:cNvPr>
          <p:cNvSpPr>
            <a:spLocks noGrp="1"/>
          </p:cNvSpPr>
          <p:nvPr>
            <p:ph type="sldNum" sz="quarter" idx="12"/>
          </p:nvPr>
        </p:nvSpPr>
        <p:spPr/>
        <p:txBody>
          <a:bodyPr/>
          <a:lstStyle/>
          <a:p>
            <a:fld id="{A358EEE2-36F2-465F-AD6A-DD1699CB9FE5}" type="slidenum">
              <a:rPr lang="en-US" smtClean="0"/>
              <a:t>‹#›</a:t>
            </a:fld>
            <a:endParaRPr lang="en-US" dirty="0"/>
          </a:p>
        </p:txBody>
      </p:sp>
      <p:sp>
        <p:nvSpPr>
          <p:cNvPr id="8" name="Text Placeholder 2">
            <a:extLst>
              <a:ext uri="{FF2B5EF4-FFF2-40B4-BE49-F238E27FC236}">
                <a16:creationId xmlns:a16="http://schemas.microsoft.com/office/drawing/2014/main" id="{0348C486-B6DF-4A2C-B286-C000C929C888}"/>
              </a:ext>
            </a:extLst>
          </p:cNvPr>
          <p:cNvSpPr>
            <a:spLocks noGrp="1"/>
          </p:cNvSpPr>
          <p:nvPr>
            <p:ph type="body" idx="13" hasCustomPrompt="1"/>
          </p:nvPr>
        </p:nvSpPr>
        <p:spPr>
          <a:xfrm>
            <a:off x="533400" y="1099337"/>
            <a:ext cx="11125200" cy="602463"/>
          </a:xfrm>
        </p:spPr>
        <p:txBody>
          <a:bodyPr anchor="t"/>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Type subhead if needed to support headline | use sentence case</a:t>
            </a:r>
          </a:p>
        </p:txBody>
      </p:sp>
      <p:sp>
        <p:nvSpPr>
          <p:cNvPr id="9" name="Text Placeholder 7">
            <a:extLst>
              <a:ext uri="{FF2B5EF4-FFF2-40B4-BE49-F238E27FC236}">
                <a16:creationId xmlns:a16="http://schemas.microsoft.com/office/drawing/2014/main" id="{F249CEE7-BF87-4577-92DB-2764649F34C3}"/>
              </a:ext>
            </a:extLst>
          </p:cNvPr>
          <p:cNvSpPr>
            <a:spLocks noGrp="1"/>
          </p:cNvSpPr>
          <p:nvPr>
            <p:ph type="body" sz="quarter" idx="14" hasCustomPrompt="1"/>
          </p:nvPr>
        </p:nvSpPr>
        <p:spPr>
          <a:xfrm>
            <a:off x="533399" y="5638800"/>
            <a:ext cx="11125200" cy="704850"/>
          </a:xfrm>
        </p:spPr>
        <p:txBody>
          <a:bodyPr anchor="b">
            <a:normAutofit/>
          </a:bodyPr>
          <a:lstStyle>
            <a:lvl1pPr>
              <a:defRPr sz="1050">
                <a:solidFill>
                  <a:schemeClr val="bg2">
                    <a:lumMod val="50000"/>
                  </a:schemeClr>
                </a:solidFill>
              </a:defRPr>
            </a:lvl1pPr>
          </a:lstStyle>
          <a:p>
            <a:r>
              <a:rPr lang="en-US"/>
              <a:t>Cite Source: Author Last Name, Author First Name. “Title of Article,” Date of Publication, URL or page range. </a:t>
            </a:r>
          </a:p>
        </p:txBody>
      </p:sp>
      <p:sp>
        <p:nvSpPr>
          <p:cNvPr id="10" name="Footer Placeholder 4">
            <a:extLst>
              <a:ext uri="{FF2B5EF4-FFF2-40B4-BE49-F238E27FC236}">
                <a16:creationId xmlns:a16="http://schemas.microsoft.com/office/drawing/2014/main" id="{2FFC10D3-F264-4188-A52C-0B6355A2D0AC}"/>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2022 Xcel Energy</a:t>
            </a:r>
          </a:p>
        </p:txBody>
      </p:sp>
    </p:spTree>
    <p:extLst>
      <p:ext uri="{BB962C8B-B14F-4D97-AF65-F5344CB8AC3E}">
        <p14:creationId xmlns:p14="http://schemas.microsoft.com/office/powerpoint/2010/main" val="9581716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78D47-C6BF-417C-914F-8AC1FD26CD2C}"/>
              </a:ext>
            </a:extLst>
          </p:cNvPr>
          <p:cNvSpPr>
            <a:spLocks noGrp="1"/>
          </p:cNvSpPr>
          <p:nvPr>
            <p:ph type="title" hasCustomPrompt="1"/>
          </p:nvPr>
        </p:nvSpPr>
        <p:spPr>
          <a:xfrm>
            <a:off x="533399" y="495300"/>
            <a:ext cx="11125202" cy="596417"/>
          </a:xfrm>
        </p:spPr>
        <p:txBody>
          <a:bodyPr/>
          <a:lstStyle>
            <a:lvl1pPr>
              <a:defRPr cap="none">
                <a:solidFill>
                  <a:schemeClr val="accent3"/>
                </a:solidFill>
              </a:defRPr>
            </a:lvl1pPr>
          </a:lstStyle>
          <a:p>
            <a:r>
              <a:rPr lang="en-US"/>
              <a:t>Type Headline Using First Letter Caps</a:t>
            </a:r>
          </a:p>
        </p:txBody>
      </p:sp>
      <p:sp>
        <p:nvSpPr>
          <p:cNvPr id="3" name="Text Placeholder 2">
            <a:extLst>
              <a:ext uri="{FF2B5EF4-FFF2-40B4-BE49-F238E27FC236}">
                <a16:creationId xmlns:a16="http://schemas.microsoft.com/office/drawing/2014/main" id="{3BEC2D3E-5C6A-4A08-BE25-E73BC596F0A3}"/>
              </a:ext>
            </a:extLst>
          </p:cNvPr>
          <p:cNvSpPr>
            <a:spLocks noGrp="1"/>
          </p:cNvSpPr>
          <p:nvPr>
            <p:ph type="body" idx="1" hasCustomPrompt="1"/>
          </p:nvPr>
        </p:nvSpPr>
        <p:spPr>
          <a:xfrm>
            <a:off x="533400" y="1099337"/>
            <a:ext cx="5464175" cy="602463"/>
          </a:xfrm>
        </p:spPr>
        <p:txBody>
          <a:bodyPr anchor="b"/>
          <a:lstStyle>
            <a:lvl1pPr marL="0" indent="0">
              <a:lnSpc>
                <a:spcPct val="85000"/>
              </a:lnSpc>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Type table or chart header in sentence case</a:t>
            </a:r>
          </a:p>
        </p:txBody>
      </p:sp>
      <p:sp>
        <p:nvSpPr>
          <p:cNvPr id="4" name="Content Placeholder 3">
            <a:extLst>
              <a:ext uri="{FF2B5EF4-FFF2-40B4-BE49-F238E27FC236}">
                <a16:creationId xmlns:a16="http://schemas.microsoft.com/office/drawing/2014/main" id="{C70D69F1-2F51-469C-ADDE-9B28D9821183}"/>
              </a:ext>
            </a:extLst>
          </p:cNvPr>
          <p:cNvSpPr>
            <a:spLocks noGrp="1"/>
          </p:cNvSpPr>
          <p:nvPr>
            <p:ph sz="half" idx="2" hasCustomPrompt="1"/>
          </p:nvPr>
        </p:nvSpPr>
        <p:spPr>
          <a:xfrm>
            <a:off x="533400" y="1793875"/>
            <a:ext cx="5464175" cy="3844925"/>
          </a:xfrm>
        </p:spPr>
        <p:txBody>
          <a:bodyPr/>
          <a:lstStyle>
            <a:lvl1pPr>
              <a:defRPr/>
            </a:lvl1pPr>
            <a:lvl3pPr>
              <a:defRPr sz="1800"/>
            </a:lvl3pPr>
            <a:lvl4pPr>
              <a:defRPr sz="1800"/>
            </a:lvl4pPr>
            <a:lvl5pPr>
              <a:defRPr sz="1400"/>
            </a:lvl5pPr>
          </a:lstStyle>
          <a:p>
            <a:pPr lvl="0"/>
            <a:r>
              <a:rPr lang="en-US"/>
              <a:t>Click icon to add table or chart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BE59B4-A068-423B-B38A-B26FFE40ACBD}"/>
              </a:ext>
            </a:extLst>
          </p:cNvPr>
          <p:cNvSpPr>
            <a:spLocks noGrp="1"/>
          </p:cNvSpPr>
          <p:nvPr>
            <p:ph type="body" sz="quarter" idx="3" hasCustomPrompt="1"/>
          </p:nvPr>
        </p:nvSpPr>
        <p:spPr>
          <a:xfrm>
            <a:off x="6172200" y="1099337"/>
            <a:ext cx="5486400" cy="602463"/>
          </a:xfrm>
        </p:spPr>
        <p:txBody>
          <a:bodyPr anchor="b"/>
          <a:lstStyle>
            <a:lvl1pPr marL="0" indent="0">
              <a:lnSpc>
                <a:spcPct val="85000"/>
              </a:lnSpc>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Type table or chart header in sentence case</a:t>
            </a:r>
          </a:p>
        </p:txBody>
      </p:sp>
      <p:sp>
        <p:nvSpPr>
          <p:cNvPr id="6" name="Content Placeholder 5">
            <a:extLst>
              <a:ext uri="{FF2B5EF4-FFF2-40B4-BE49-F238E27FC236}">
                <a16:creationId xmlns:a16="http://schemas.microsoft.com/office/drawing/2014/main" id="{7E51B85C-6EC7-4BD6-8003-F546F62AAFCD}"/>
              </a:ext>
            </a:extLst>
          </p:cNvPr>
          <p:cNvSpPr>
            <a:spLocks noGrp="1"/>
          </p:cNvSpPr>
          <p:nvPr>
            <p:ph sz="quarter" idx="4" hasCustomPrompt="1"/>
          </p:nvPr>
        </p:nvSpPr>
        <p:spPr>
          <a:xfrm>
            <a:off x="6172200" y="1793875"/>
            <a:ext cx="5485226" cy="3844925"/>
          </a:xfrm>
        </p:spPr>
        <p:txBody>
          <a:bodyPr/>
          <a:lstStyle>
            <a:lvl1pPr>
              <a:defRPr/>
            </a:lvl1pPr>
            <a:lvl3pPr>
              <a:defRPr sz="1800"/>
            </a:lvl3pPr>
            <a:lvl4pPr>
              <a:defRPr sz="1800"/>
            </a:lvl4pPr>
            <a:lvl5pPr>
              <a:defRPr sz="1400"/>
            </a:lvl5pPr>
          </a:lstStyle>
          <a:p>
            <a:pPr lvl="0"/>
            <a:r>
              <a:rPr lang="en-US"/>
              <a:t>Click icon to add table or chart</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F5DB192-774F-4A52-8B5A-441E41642204}"/>
              </a:ext>
            </a:extLst>
          </p:cNvPr>
          <p:cNvSpPr>
            <a:spLocks noGrp="1"/>
          </p:cNvSpPr>
          <p:nvPr>
            <p:ph type="dt" sz="half" idx="10"/>
          </p:nvPr>
        </p:nvSpPr>
        <p:spPr/>
        <p:txBody>
          <a:bodyPr/>
          <a:lstStyle/>
          <a:p>
            <a:fld id="{AD4C961C-569C-49A3-BC37-1BBF8BA8AD45}" type="datetime1">
              <a:rPr lang="en-US" smtClean="0"/>
              <a:t>4/18/2024</a:t>
            </a:fld>
            <a:endParaRPr lang="en-US" dirty="0"/>
          </a:p>
        </p:txBody>
      </p:sp>
      <p:sp>
        <p:nvSpPr>
          <p:cNvPr id="9" name="Slide Number Placeholder 8">
            <a:extLst>
              <a:ext uri="{FF2B5EF4-FFF2-40B4-BE49-F238E27FC236}">
                <a16:creationId xmlns:a16="http://schemas.microsoft.com/office/drawing/2014/main" id="{C3D694E2-E74F-4340-B9F7-B760B78885A8}"/>
              </a:ext>
            </a:extLst>
          </p:cNvPr>
          <p:cNvSpPr>
            <a:spLocks noGrp="1"/>
          </p:cNvSpPr>
          <p:nvPr>
            <p:ph type="sldNum" sz="quarter" idx="12"/>
          </p:nvPr>
        </p:nvSpPr>
        <p:spPr/>
        <p:txBody>
          <a:bodyPr/>
          <a:lstStyle/>
          <a:p>
            <a:fld id="{A358EEE2-36F2-465F-AD6A-DD1699CB9FE5}" type="slidenum">
              <a:rPr lang="en-US" smtClean="0"/>
              <a:t>‹#›</a:t>
            </a:fld>
            <a:endParaRPr lang="en-US" dirty="0"/>
          </a:p>
        </p:txBody>
      </p:sp>
      <p:sp>
        <p:nvSpPr>
          <p:cNvPr id="10" name="Text Placeholder 7">
            <a:extLst>
              <a:ext uri="{FF2B5EF4-FFF2-40B4-BE49-F238E27FC236}">
                <a16:creationId xmlns:a16="http://schemas.microsoft.com/office/drawing/2014/main" id="{193B8D93-1F93-4346-93D1-6E578A3091E1}"/>
              </a:ext>
            </a:extLst>
          </p:cNvPr>
          <p:cNvSpPr>
            <a:spLocks noGrp="1"/>
          </p:cNvSpPr>
          <p:nvPr>
            <p:ph type="body" sz="quarter" idx="13" hasCustomPrompt="1"/>
          </p:nvPr>
        </p:nvSpPr>
        <p:spPr>
          <a:xfrm>
            <a:off x="533399" y="5638800"/>
            <a:ext cx="11125200" cy="704850"/>
          </a:xfrm>
        </p:spPr>
        <p:txBody>
          <a:bodyPr anchor="b">
            <a:normAutofit/>
          </a:bodyPr>
          <a:lstStyle>
            <a:lvl1pPr>
              <a:defRPr sz="1050">
                <a:solidFill>
                  <a:schemeClr val="bg2">
                    <a:lumMod val="50000"/>
                  </a:schemeClr>
                </a:solidFill>
              </a:defRPr>
            </a:lvl1pPr>
          </a:lstStyle>
          <a:p>
            <a:r>
              <a:rPr lang="en-US"/>
              <a:t>Cite Source: Author Last Name, Author First Name. “Title of Article,” Date of Publication, URL or page range. </a:t>
            </a:r>
          </a:p>
        </p:txBody>
      </p:sp>
      <p:sp>
        <p:nvSpPr>
          <p:cNvPr id="11" name="Footer Placeholder 4">
            <a:extLst>
              <a:ext uri="{FF2B5EF4-FFF2-40B4-BE49-F238E27FC236}">
                <a16:creationId xmlns:a16="http://schemas.microsoft.com/office/drawing/2014/main" id="{17A3D58E-47E4-41E7-9B13-CE2FC7CAF1BE}"/>
              </a:ext>
            </a:extLst>
          </p:cNvPr>
          <p:cNvSpPr>
            <a:spLocks noGrp="1"/>
          </p:cNvSpPr>
          <p:nvPr>
            <p:ph type="ftr" sz="quarter" idx="14"/>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2022 Xcel Energy</a:t>
            </a:r>
          </a:p>
        </p:txBody>
      </p:sp>
    </p:spTree>
    <p:extLst>
      <p:ext uri="{BB962C8B-B14F-4D97-AF65-F5344CB8AC3E}">
        <p14:creationId xmlns:p14="http://schemas.microsoft.com/office/powerpoint/2010/main" val="23243625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mp; Sub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2A38-232B-4B92-9446-A792F5595346}"/>
              </a:ext>
            </a:extLst>
          </p:cNvPr>
          <p:cNvSpPr>
            <a:spLocks noGrp="1"/>
          </p:cNvSpPr>
          <p:nvPr>
            <p:ph type="title" hasCustomPrompt="1"/>
          </p:nvPr>
        </p:nvSpPr>
        <p:spPr/>
        <p:txBody>
          <a:bodyPr/>
          <a:lstStyle>
            <a:lvl1pPr>
              <a:defRPr cap="none">
                <a:solidFill>
                  <a:schemeClr val="accent3"/>
                </a:solidFill>
              </a:defRPr>
            </a:lvl1pPr>
          </a:lstStyle>
          <a:p>
            <a:r>
              <a:rPr lang="en-US"/>
              <a:t>Type Headline Using First Letter Caps</a:t>
            </a:r>
          </a:p>
        </p:txBody>
      </p:sp>
      <p:sp>
        <p:nvSpPr>
          <p:cNvPr id="3" name="Date Placeholder 2">
            <a:extLst>
              <a:ext uri="{FF2B5EF4-FFF2-40B4-BE49-F238E27FC236}">
                <a16:creationId xmlns:a16="http://schemas.microsoft.com/office/drawing/2014/main" id="{6A458CD1-6B84-4D27-A462-6327CA42DFF0}"/>
              </a:ext>
            </a:extLst>
          </p:cNvPr>
          <p:cNvSpPr>
            <a:spLocks noGrp="1"/>
          </p:cNvSpPr>
          <p:nvPr>
            <p:ph type="dt" sz="half" idx="10"/>
          </p:nvPr>
        </p:nvSpPr>
        <p:spPr/>
        <p:txBody>
          <a:bodyPr/>
          <a:lstStyle/>
          <a:p>
            <a:fld id="{56DCC4B3-A3AA-4C2C-8E35-C460FF3A0182}" type="datetime1">
              <a:rPr lang="en-US" smtClean="0"/>
              <a:t>4/18/2024</a:t>
            </a:fld>
            <a:endParaRPr lang="en-US" dirty="0"/>
          </a:p>
        </p:txBody>
      </p:sp>
      <p:sp>
        <p:nvSpPr>
          <p:cNvPr id="5" name="Slide Number Placeholder 4">
            <a:extLst>
              <a:ext uri="{FF2B5EF4-FFF2-40B4-BE49-F238E27FC236}">
                <a16:creationId xmlns:a16="http://schemas.microsoft.com/office/drawing/2014/main" id="{CFDA78A9-94F5-4A74-A153-1DA4D597F9FF}"/>
              </a:ext>
            </a:extLst>
          </p:cNvPr>
          <p:cNvSpPr>
            <a:spLocks noGrp="1"/>
          </p:cNvSpPr>
          <p:nvPr>
            <p:ph type="sldNum" sz="quarter" idx="12"/>
          </p:nvPr>
        </p:nvSpPr>
        <p:spPr/>
        <p:txBody>
          <a:bodyPr/>
          <a:lstStyle/>
          <a:p>
            <a:fld id="{A358EEE2-36F2-465F-AD6A-DD1699CB9FE5}" type="slidenum">
              <a:rPr lang="en-US" smtClean="0"/>
              <a:t>‹#›</a:t>
            </a:fld>
            <a:endParaRPr lang="en-US" dirty="0"/>
          </a:p>
        </p:txBody>
      </p:sp>
      <p:sp>
        <p:nvSpPr>
          <p:cNvPr id="6" name="Text Placeholder 2">
            <a:extLst>
              <a:ext uri="{FF2B5EF4-FFF2-40B4-BE49-F238E27FC236}">
                <a16:creationId xmlns:a16="http://schemas.microsoft.com/office/drawing/2014/main" id="{73795498-8707-4C32-B37B-805C6FC09A1A}"/>
              </a:ext>
            </a:extLst>
          </p:cNvPr>
          <p:cNvSpPr>
            <a:spLocks noGrp="1"/>
          </p:cNvSpPr>
          <p:nvPr>
            <p:ph type="body" idx="13" hasCustomPrompt="1"/>
          </p:nvPr>
        </p:nvSpPr>
        <p:spPr>
          <a:xfrm>
            <a:off x="533400" y="1099337"/>
            <a:ext cx="11125200" cy="602463"/>
          </a:xfrm>
        </p:spPr>
        <p:txBody>
          <a:bodyPr anchor="t"/>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Type subhead if needed to support headline | use sentence case</a:t>
            </a:r>
          </a:p>
        </p:txBody>
      </p:sp>
      <p:sp>
        <p:nvSpPr>
          <p:cNvPr id="7" name="Text Placeholder 7">
            <a:extLst>
              <a:ext uri="{FF2B5EF4-FFF2-40B4-BE49-F238E27FC236}">
                <a16:creationId xmlns:a16="http://schemas.microsoft.com/office/drawing/2014/main" id="{1077C4A6-727F-40F7-90FA-27039D085BD8}"/>
              </a:ext>
            </a:extLst>
          </p:cNvPr>
          <p:cNvSpPr>
            <a:spLocks noGrp="1"/>
          </p:cNvSpPr>
          <p:nvPr>
            <p:ph type="body" sz="quarter" idx="14" hasCustomPrompt="1"/>
          </p:nvPr>
        </p:nvSpPr>
        <p:spPr>
          <a:xfrm>
            <a:off x="533399" y="5638800"/>
            <a:ext cx="11125200" cy="704850"/>
          </a:xfrm>
        </p:spPr>
        <p:txBody>
          <a:bodyPr anchor="b">
            <a:normAutofit/>
          </a:bodyPr>
          <a:lstStyle>
            <a:lvl1pPr>
              <a:defRPr sz="1050">
                <a:solidFill>
                  <a:schemeClr val="bg2">
                    <a:lumMod val="50000"/>
                  </a:schemeClr>
                </a:solidFill>
              </a:defRPr>
            </a:lvl1pPr>
          </a:lstStyle>
          <a:p>
            <a:r>
              <a:rPr lang="en-US"/>
              <a:t>Cite Source: Author Last Name, Author First Name. “Title of Article,” Date of Publication, URL or page range. </a:t>
            </a:r>
          </a:p>
        </p:txBody>
      </p:sp>
      <p:sp>
        <p:nvSpPr>
          <p:cNvPr id="8" name="Footer Placeholder 4">
            <a:extLst>
              <a:ext uri="{FF2B5EF4-FFF2-40B4-BE49-F238E27FC236}">
                <a16:creationId xmlns:a16="http://schemas.microsoft.com/office/drawing/2014/main" id="{0AE712D0-2103-4B43-8FC8-8FC3E561BB4B}"/>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2022 Xcel Energy</a:t>
            </a:r>
          </a:p>
        </p:txBody>
      </p:sp>
    </p:spTree>
    <p:extLst>
      <p:ext uri="{BB962C8B-B14F-4D97-AF65-F5344CB8AC3E}">
        <p14:creationId xmlns:p14="http://schemas.microsoft.com/office/powerpoint/2010/main" val="37302734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A7F391-2828-4A62-97DE-645646C45E53}"/>
              </a:ext>
            </a:extLst>
          </p:cNvPr>
          <p:cNvSpPr>
            <a:spLocks noGrp="1"/>
          </p:cNvSpPr>
          <p:nvPr>
            <p:ph type="dt" sz="half" idx="10"/>
          </p:nvPr>
        </p:nvSpPr>
        <p:spPr/>
        <p:txBody>
          <a:bodyPr/>
          <a:lstStyle/>
          <a:p>
            <a:fld id="{FFBC4683-7B93-4D4E-A15E-6557F73EE631}" type="datetime1">
              <a:rPr lang="en-US" smtClean="0"/>
              <a:t>4/18/2024</a:t>
            </a:fld>
            <a:endParaRPr lang="en-US" dirty="0"/>
          </a:p>
        </p:txBody>
      </p:sp>
      <p:sp>
        <p:nvSpPr>
          <p:cNvPr id="4" name="Slide Number Placeholder 3">
            <a:extLst>
              <a:ext uri="{FF2B5EF4-FFF2-40B4-BE49-F238E27FC236}">
                <a16:creationId xmlns:a16="http://schemas.microsoft.com/office/drawing/2014/main" id="{5BB9D539-E4E3-462E-AEE3-F895E95CE909}"/>
              </a:ext>
            </a:extLst>
          </p:cNvPr>
          <p:cNvSpPr>
            <a:spLocks noGrp="1"/>
          </p:cNvSpPr>
          <p:nvPr>
            <p:ph type="sldNum" sz="quarter" idx="12"/>
          </p:nvPr>
        </p:nvSpPr>
        <p:spPr/>
        <p:txBody>
          <a:bodyPr/>
          <a:lstStyle/>
          <a:p>
            <a:fld id="{A358EEE2-36F2-465F-AD6A-DD1699CB9FE5}" type="slidenum">
              <a:rPr lang="en-US" smtClean="0"/>
              <a:t>‹#›</a:t>
            </a:fld>
            <a:endParaRPr lang="en-US" dirty="0"/>
          </a:p>
        </p:txBody>
      </p:sp>
      <p:sp>
        <p:nvSpPr>
          <p:cNvPr id="5" name="Footer Placeholder 4">
            <a:extLst>
              <a:ext uri="{FF2B5EF4-FFF2-40B4-BE49-F238E27FC236}">
                <a16:creationId xmlns:a16="http://schemas.microsoft.com/office/drawing/2014/main" id="{515293A4-A6F7-43BF-B28C-416D35BEB20A}"/>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2022 Xcel Energy</a:t>
            </a:r>
          </a:p>
        </p:txBody>
      </p:sp>
    </p:spTree>
    <p:extLst>
      <p:ext uri="{BB962C8B-B14F-4D97-AF65-F5344CB8AC3E}">
        <p14:creationId xmlns:p14="http://schemas.microsoft.com/office/powerpoint/2010/main" val="19810744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D81DE-0B73-4E15-B154-571E2326B6EE}"/>
              </a:ext>
            </a:extLst>
          </p:cNvPr>
          <p:cNvSpPr>
            <a:spLocks noGrp="1"/>
          </p:cNvSpPr>
          <p:nvPr>
            <p:ph type="title" hasCustomPrompt="1"/>
          </p:nvPr>
        </p:nvSpPr>
        <p:spPr>
          <a:xfrm>
            <a:off x="533399" y="495300"/>
            <a:ext cx="3695701" cy="1206500"/>
          </a:xfrm>
        </p:spPr>
        <p:txBody>
          <a:bodyPr anchor="b"/>
          <a:lstStyle>
            <a:lvl1pPr>
              <a:defRPr sz="3200" cap="none">
                <a:solidFill>
                  <a:schemeClr val="accent3"/>
                </a:solidFill>
              </a:defRPr>
            </a:lvl1pPr>
          </a:lstStyle>
          <a:p>
            <a:r>
              <a:rPr lang="en-US"/>
              <a:t>Type Headline</a:t>
            </a:r>
          </a:p>
        </p:txBody>
      </p:sp>
      <p:sp>
        <p:nvSpPr>
          <p:cNvPr id="3" name="Content Placeholder 2">
            <a:extLst>
              <a:ext uri="{FF2B5EF4-FFF2-40B4-BE49-F238E27FC236}">
                <a16:creationId xmlns:a16="http://schemas.microsoft.com/office/drawing/2014/main" id="{1D827EEF-439F-411B-B07B-6DF1642AA450}"/>
              </a:ext>
            </a:extLst>
          </p:cNvPr>
          <p:cNvSpPr>
            <a:spLocks noGrp="1"/>
          </p:cNvSpPr>
          <p:nvPr>
            <p:ph idx="1"/>
          </p:nvPr>
        </p:nvSpPr>
        <p:spPr>
          <a:xfrm>
            <a:off x="4305299" y="495300"/>
            <a:ext cx="7353301" cy="5143500"/>
          </a:xfrm>
        </p:spPr>
        <p:txBody>
          <a:bodyPr>
            <a:normAutofit/>
          </a:bodyPr>
          <a:lstStyle>
            <a:lvl1pPr>
              <a:defRPr sz="2400"/>
            </a:lvl1pPr>
            <a:lvl2pPr>
              <a:defRPr sz="2000"/>
            </a:lvl2pPr>
            <a:lvl3pPr>
              <a:defRPr sz="1800"/>
            </a:lvl3pPr>
            <a:lvl4pPr>
              <a:defRPr sz="18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FC1F951-C8D9-4E8E-BC9D-91900C852373}"/>
              </a:ext>
            </a:extLst>
          </p:cNvPr>
          <p:cNvSpPr>
            <a:spLocks noGrp="1"/>
          </p:cNvSpPr>
          <p:nvPr>
            <p:ph type="body" sz="half" idx="2" hasCustomPrompt="1"/>
          </p:nvPr>
        </p:nvSpPr>
        <p:spPr>
          <a:xfrm>
            <a:off x="533400" y="1793875"/>
            <a:ext cx="3695700" cy="3844925"/>
          </a:xfrm>
        </p:spPr>
        <p:txBody>
          <a:bodyPr>
            <a:normAutofit/>
          </a:bodyPr>
          <a:lstStyle>
            <a:lvl1pPr marL="0" indent="0">
              <a:buNone/>
              <a:defRPr sz="2400" b="1">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Type subhead if needed to support headline | use sentence case</a:t>
            </a:r>
          </a:p>
        </p:txBody>
      </p:sp>
      <p:sp>
        <p:nvSpPr>
          <p:cNvPr id="5" name="Date Placeholder 4">
            <a:extLst>
              <a:ext uri="{FF2B5EF4-FFF2-40B4-BE49-F238E27FC236}">
                <a16:creationId xmlns:a16="http://schemas.microsoft.com/office/drawing/2014/main" id="{981C6493-1C72-474C-9E57-060A22DAA8BC}"/>
              </a:ext>
            </a:extLst>
          </p:cNvPr>
          <p:cNvSpPr>
            <a:spLocks noGrp="1"/>
          </p:cNvSpPr>
          <p:nvPr>
            <p:ph type="dt" sz="half" idx="10"/>
          </p:nvPr>
        </p:nvSpPr>
        <p:spPr/>
        <p:txBody>
          <a:bodyPr/>
          <a:lstStyle/>
          <a:p>
            <a:fld id="{2951D525-3B21-4E70-A0A3-49F377A35893}" type="datetime1">
              <a:rPr lang="en-US" smtClean="0"/>
              <a:t>4/18/2024</a:t>
            </a:fld>
            <a:endParaRPr lang="en-US" dirty="0"/>
          </a:p>
        </p:txBody>
      </p:sp>
      <p:sp>
        <p:nvSpPr>
          <p:cNvPr id="7" name="Slide Number Placeholder 6">
            <a:extLst>
              <a:ext uri="{FF2B5EF4-FFF2-40B4-BE49-F238E27FC236}">
                <a16:creationId xmlns:a16="http://schemas.microsoft.com/office/drawing/2014/main" id="{8860DB56-9071-4328-A05E-438D31D74EB2}"/>
              </a:ext>
            </a:extLst>
          </p:cNvPr>
          <p:cNvSpPr>
            <a:spLocks noGrp="1"/>
          </p:cNvSpPr>
          <p:nvPr>
            <p:ph type="sldNum" sz="quarter" idx="12"/>
          </p:nvPr>
        </p:nvSpPr>
        <p:spPr/>
        <p:txBody>
          <a:bodyPr/>
          <a:lstStyle/>
          <a:p>
            <a:fld id="{A358EEE2-36F2-465F-AD6A-DD1699CB9FE5}" type="slidenum">
              <a:rPr lang="en-US" smtClean="0"/>
              <a:t>‹#›</a:t>
            </a:fld>
            <a:endParaRPr lang="en-US" dirty="0"/>
          </a:p>
        </p:txBody>
      </p:sp>
      <p:sp>
        <p:nvSpPr>
          <p:cNvPr id="8" name="Text Placeholder 7">
            <a:extLst>
              <a:ext uri="{FF2B5EF4-FFF2-40B4-BE49-F238E27FC236}">
                <a16:creationId xmlns:a16="http://schemas.microsoft.com/office/drawing/2014/main" id="{72DFE69A-60DD-4B1D-B9E1-092F2D445B35}"/>
              </a:ext>
            </a:extLst>
          </p:cNvPr>
          <p:cNvSpPr>
            <a:spLocks noGrp="1"/>
          </p:cNvSpPr>
          <p:nvPr>
            <p:ph type="body" sz="quarter" idx="13" hasCustomPrompt="1"/>
          </p:nvPr>
        </p:nvSpPr>
        <p:spPr>
          <a:xfrm>
            <a:off x="533399" y="5638800"/>
            <a:ext cx="11125200" cy="704850"/>
          </a:xfrm>
        </p:spPr>
        <p:txBody>
          <a:bodyPr anchor="b">
            <a:normAutofit/>
          </a:bodyPr>
          <a:lstStyle>
            <a:lvl1pPr>
              <a:defRPr sz="1050">
                <a:solidFill>
                  <a:schemeClr val="bg2">
                    <a:lumMod val="50000"/>
                  </a:schemeClr>
                </a:solidFill>
              </a:defRPr>
            </a:lvl1pPr>
          </a:lstStyle>
          <a:p>
            <a:r>
              <a:rPr lang="en-US"/>
              <a:t>Cite Source: Author Last Name, Author First Name. “Title of Article,” Date of Publication, URL or page range. </a:t>
            </a:r>
          </a:p>
        </p:txBody>
      </p:sp>
      <p:sp>
        <p:nvSpPr>
          <p:cNvPr id="9" name="Footer Placeholder 4">
            <a:extLst>
              <a:ext uri="{FF2B5EF4-FFF2-40B4-BE49-F238E27FC236}">
                <a16:creationId xmlns:a16="http://schemas.microsoft.com/office/drawing/2014/main" id="{66436D1C-B1B6-4FF1-B1DB-25B03ED7C984}"/>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2022 Xcel Energy</a:t>
            </a:r>
          </a:p>
        </p:txBody>
      </p:sp>
    </p:spTree>
    <p:extLst>
      <p:ext uri="{BB962C8B-B14F-4D97-AF65-F5344CB8AC3E}">
        <p14:creationId xmlns:p14="http://schemas.microsoft.com/office/powerpoint/2010/main" val="26465425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0371F-EAD9-49F4-BC4B-6737A2490CBC}"/>
              </a:ext>
            </a:extLst>
          </p:cNvPr>
          <p:cNvSpPr>
            <a:spLocks noGrp="1"/>
          </p:cNvSpPr>
          <p:nvPr>
            <p:ph type="title" hasCustomPrompt="1"/>
          </p:nvPr>
        </p:nvSpPr>
        <p:spPr>
          <a:xfrm>
            <a:off x="533399" y="495300"/>
            <a:ext cx="3695701" cy="1206500"/>
          </a:xfrm>
        </p:spPr>
        <p:txBody>
          <a:bodyPr anchor="b"/>
          <a:lstStyle>
            <a:lvl1pPr>
              <a:defRPr sz="3200" cap="none">
                <a:solidFill>
                  <a:schemeClr val="accent3"/>
                </a:solidFill>
              </a:defRPr>
            </a:lvl1pPr>
          </a:lstStyle>
          <a:p>
            <a:r>
              <a:rPr lang="en-US"/>
              <a:t>Type Headline</a:t>
            </a:r>
          </a:p>
        </p:txBody>
      </p:sp>
      <p:sp>
        <p:nvSpPr>
          <p:cNvPr id="3" name="Picture Placeholder 2">
            <a:extLst>
              <a:ext uri="{FF2B5EF4-FFF2-40B4-BE49-F238E27FC236}">
                <a16:creationId xmlns:a16="http://schemas.microsoft.com/office/drawing/2014/main" id="{7C5B4A58-9192-401C-A274-773FE853BD2C}"/>
              </a:ext>
            </a:extLst>
          </p:cNvPr>
          <p:cNvSpPr>
            <a:spLocks noGrp="1"/>
          </p:cNvSpPr>
          <p:nvPr>
            <p:ph type="pic" idx="1"/>
          </p:nvPr>
        </p:nvSpPr>
        <p:spPr>
          <a:xfrm>
            <a:off x="4305300" y="495300"/>
            <a:ext cx="7353300" cy="5143500"/>
          </a:xfrm>
          <a:solidFill>
            <a:schemeClr val="bg1"/>
          </a:solidFill>
        </p:spPr>
        <p:txBody>
          <a:bodyPr bIns="274320"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DF792F92-AE8B-4665-8A29-0D85DD376CA6}"/>
              </a:ext>
            </a:extLst>
          </p:cNvPr>
          <p:cNvSpPr>
            <a:spLocks noGrp="1"/>
          </p:cNvSpPr>
          <p:nvPr>
            <p:ph type="body" sz="half" idx="2" hasCustomPrompt="1"/>
          </p:nvPr>
        </p:nvSpPr>
        <p:spPr>
          <a:xfrm>
            <a:off x="533398" y="1793875"/>
            <a:ext cx="3695701" cy="3844925"/>
          </a:xfrm>
        </p:spPr>
        <p:txBody>
          <a:bodyPr>
            <a:noAutofit/>
          </a:bodyPr>
          <a:lstStyle>
            <a:lvl1pPr marL="0" indent="0">
              <a:buNone/>
              <a:defRPr sz="2400" b="1">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Type subhead if needed to support headline | use sentence case</a:t>
            </a:r>
          </a:p>
        </p:txBody>
      </p:sp>
      <p:sp>
        <p:nvSpPr>
          <p:cNvPr id="5" name="Date Placeholder 4">
            <a:extLst>
              <a:ext uri="{FF2B5EF4-FFF2-40B4-BE49-F238E27FC236}">
                <a16:creationId xmlns:a16="http://schemas.microsoft.com/office/drawing/2014/main" id="{A7CC79A1-F809-4FC6-A5DB-5021B8E24687}"/>
              </a:ext>
            </a:extLst>
          </p:cNvPr>
          <p:cNvSpPr>
            <a:spLocks noGrp="1"/>
          </p:cNvSpPr>
          <p:nvPr>
            <p:ph type="dt" sz="half" idx="10"/>
          </p:nvPr>
        </p:nvSpPr>
        <p:spPr/>
        <p:txBody>
          <a:bodyPr/>
          <a:lstStyle/>
          <a:p>
            <a:fld id="{9A100C7E-84E9-40FD-AAA4-2CE3963C0875}" type="datetime1">
              <a:rPr lang="en-US" smtClean="0"/>
              <a:t>4/18/2024</a:t>
            </a:fld>
            <a:endParaRPr lang="en-US" dirty="0"/>
          </a:p>
        </p:txBody>
      </p:sp>
      <p:sp>
        <p:nvSpPr>
          <p:cNvPr id="7" name="Slide Number Placeholder 6">
            <a:extLst>
              <a:ext uri="{FF2B5EF4-FFF2-40B4-BE49-F238E27FC236}">
                <a16:creationId xmlns:a16="http://schemas.microsoft.com/office/drawing/2014/main" id="{273691F6-3AAB-4644-B389-DB5B3E3CD41A}"/>
              </a:ext>
            </a:extLst>
          </p:cNvPr>
          <p:cNvSpPr>
            <a:spLocks noGrp="1"/>
          </p:cNvSpPr>
          <p:nvPr>
            <p:ph type="sldNum" sz="quarter" idx="12"/>
          </p:nvPr>
        </p:nvSpPr>
        <p:spPr/>
        <p:txBody>
          <a:bodyPr/>
          <a:lstStyle/>
          <a:p>
            <a:fld id="{A358EEE2-36F2-465F-AD6A-DD1699CB9FE5}" type="slidenum">
              <a:rPr lang="en-US" smtClean="0"/>
              <a:t>‹#›</a:t>
            </a:fld>
            <a:endParaRPr lang="en-US" dirty="0"/>
          </a:p>
        </p:txBody>
      </p:sp>
      <p:sp>
        <p:nvSpPr>
          <p:cNvPr id="8" name="Text Placeholder 7">
            <a:extLst>
              <a:ext uri="{FF2B5EF4-FFF2-40B4-BE49-F238E27FC236}">
                <a16:creationId xmlns:a16="http://schemas.microsoft.com/office/drawing/2014/main" id="{D37AE28F-57B7-4F25-B51B-A345D60D175C}"/>
              </a:ext>
            </a:extLst>
          </p:cNvPr>
          <p:cNvSpPr>
            <a:spLocks noGrp="1"/>
          </p:cNvSpPr>
          <p:nvPr>
            <p:ph type="body" sz="quarter" idx="13" hasCustomPrompt="1"/>
          </p:nvPr>
        </p:nvSpPr>
        <p:spPr>
          <a:xfrm>
            <a:off x="533399" y="5638800"/>
            <a:ext cx="11125200" cy="704850"/>
          </a:xfrm>
        </p:spPr>
        <p:txBody>
          <a:bodyPr anchor="b">
            <a:normAutofit/>
          </a:bodyPr>
          <a:lstStyle>
            <a:lvl1pPr>
              <a:defRPr sz="1050">
                <a:solidFill>
                  <a:schemeClr val="bg2">
                    <a:lumMod val="50000"/>
                  </a:schemeClr>
                </a:solidFill>
              </a:defRPr>
            </a:lvl1pPr>
          </a:lstStyle>
          <a:p>
            <a:r>
              <a:rPr lang="en-US"/>
              <a:t>Cite Source: Author Last Name, Author First Name. “Title of Article,” Date of Publication, URL or page range. </a:t>
            </a:r>
          </a:p>
        </p:txBody>
      </p:sp>
      <p:sp>
        <p:nvSpPr>
          <p:cNvPr id="9" name="Footer Placeholder 4">
            <a:extLst>
              <a:ext uri="{FF2B5EF4-FFF2-40B4-BE49-F238E27FC236}">
                <a16:creationId xmlns:a16="http://schemas.microsoft.com/office/drawing/2014/main" id="{F501ADB6-0F50-4D3A-9114-350D1E65228C}"/>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2022 Xcel Energy</a:t>
            </a:r>
          </a:p>
        </p:txBody>
      </p:sp>
    </p:spTree>
    <p:extLst>
      <p:ext uri="{BB962C8B-B14F-4D97-AF65-F5344CB8AC3E}">
        <p14:creationId xmlns:p14="http://schemas.microsoft.com/office/powerpoint/2010/main" val="10339774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X Picture with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0371F-EAD9-49F4-BC4B-6737A2490CBC}"/>
              </a:ext>
            </a:extLst>
          </p:cNvPr>
          <p:cNvSpPr>
            <a:spLocks noGrp="1"/>
          </p:cNvSpPr>
          <p:nvPr>
            <p:ph type="title" hasCustomPrompt="1"/>
          </p:nvPr>
        </p:nvSpPr>
        <p:spPr>
          <a:xfrm>
            <a:off x="533399" y="495300"/>
            <a:ext cx="7353301" cy="596417"/>
          </a:xfrm>
        </p:spPr>
        <p:txBody>
          <a:bodyPr anchor="b"/>
          <a:lstStyle>
            <a:lvl1pPr>
              <a:defRPr sz="3200" cap="none">
                <a:solidFill>
                  <a:schemeClr val="accent3"/>
                </a:solidFill>
              </a:defRPr>
            </a:lvl1pPr>
          </a:lstStyle>
          <a:p>
            <a:r>
              <a:rPr lang="en-US"/>
              <a:t>Type Short 1-line Headline</a:t>
            </a:r>
          </a:p>
        </p:txBody>
      </p:sp>
      <p:sp>
        <p:nvSpPr>
          <p:cNvPr id="4" name="Text Placeholder 3">
            <a:extLst>
              <a:ext uri="{FF2B5EF4-FFF2-40B4-BE49-F238E27FC236}">
                <a16:creationId xmlns:a16="http://schemas.microsoft.com/office/drawing/2014/main" id="{DF792F92-AE8B-4665-8A29-0D85DD376CA6}"/>
              </a:ext>
            </a:extLst>
          </p:cNvPr>
          <p:cNvSpPr>
            <a:spLocks noGrp="1"/>
          </p:cNvSpPr>
          <p:nvPr>
            <p:ph type="body" sz="half" idx="2" hasCustomPrompt="1"/>
          </p:nvPr>
        </p:nvSpPr>
        <p:spPr>
          <a:xfrm>
            <a:off x="533400" y="1099337"/>
            <a:ext cx="7353300" cy="627743"/>
          </a:xfrm>
        </p:spPr>
        <p:txBody>
          <a:bodyPr>
            <a:noAutofit/>
          </a:bodyPr>
          <a:lstStyle>
            <a:lvl1pPr marL="0" indent="0">
              <a:buNone/>
              <a:defRPr sz="2400" b="1">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Type subhead if needed to support headline | use sentence case</a:t>
            </a:r>
          </a:p>
        </p:txBody>
      </p:sp>
      <p:sp>
        <p:nvSpPr>
          <p:cNvPr id="5" name="Date Placeholder 4">
            <a:extLst>
              <a:ext uri="{FF2B5EF4-FFF2-40B4-BE49-F238E27FC236}">
                <a16:creationId xmlns:a16="http://schemas.microsoft.com/office/drawing/2014/main" id="{A7CC79A1-F809-4FC6-A5DB-5021B8E24687}"/>
              </a:ext>
            </a:extLst>
          </p:cNvPr>
          <p:cNvSpPr>
            <a:spLocks noGrp="1"/>
          </p:cNvSpPr>
          <p:nvPr>
            <p:ph type="dt" sz="half" idx="10"/>
          </p:nvPr>
        </p:nvSpPr>
        <p:spPr/>
        <p:txBody>
          <a:bodyPr/>
          <a:lstStyle/>
          <a:p>
            <a:fld id="{0C3D75F6-364F-40DA-B1CB-4179B5712927}" type="datetime1">
              <a:rPr lang="en-US" smtClean="0"/>
              <a:t>4/18/2024</a:t>
            </a:fld>
            <a:endParaRPr lang="en-US" dirty="0"/>
          </a:p>
        </p:txBody>
      </p:sp>
      <p:sp>
        <p:nvSpPr>
          <p:cNvPr id="8" name="Picture Placeholder 7">
            <a:extLst>
              <a:ext uri="{FF2B5EF4-FFF2-40B4-BE49-F238E27FC236}">
                <a16:creationId xmlns:a16="http://schemas.microsoft.com/office/drawing/2014/main" id="{2B7680F8-8BD1-45DC-9BC2-A729DB3506C2}"/>
              </a:ext>
            </a:extLst>
          </p:cNvPr>
          <p:cNvSpPr>
            <a:spLocks noGrp="1"/>
          </p:cNvSpPr>
          <p:nvPr>
            <p:ph type="pic" idx="13"/>
          </p:nvPr>
        </p:nvSpPr>
        <p:spPr bwMode="gray">
          <a:xfrm>
            <a:off x="8261350" y="0"/>
            <a:ext cx="3930650" cy="6857999"/>
          </a:xfrm>
          <a:custGeom>
            <a:avLst/>
            <a:gdLst>
              <a:gd name="connsiteX0" fmla="*/ 2869866 w 3930650"/>
              <a:gd name="connsiteY0" fmla="*/ 0 h 6857999"/>
              <a:gd name="connsiteX1" fmla="*/ 3930650 w 3930650"/>
              <a:gd name="connsiteY1" fmla="*/ 0 h 6857999"/>
              <a:gd name="connsiteX2" fmla="*/ 3930650 w 3930650"/>
              <a:gd name="connsiteY2" fmla="*/ 6857999 h 6857999"/>
              <a:gd name="connsiteX3" fmla="*/ 1710755 w 3930650"/>
              <a:gd name="connsiteY3" fmla="*/ 6857999 h 6857999"/>
              <a:gd name="connsiteX4" fmla="*/ 0 w 3930650"/>
              <a:gd name="connsiteY4" fmla="*/ 334645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0650" h="6857999">
                <a:moveTo>
                  <a:pt x="2869866" y="0"/>
                </a:moveTo>
                <a:lnTo>
                  <a:pt x="3930650" y="0"/>
                </a:lnTo>
                <a:lnTo>
                  <a:pt x="3930650" y="6857999"/>
                </a:lnTo>
                <a:lnTo>
                  <a:pt x="1710755" y="6857999"/>
                </a:lnTo>
                <a:lnTo>
                  <a:pt x="0" y="3346450"/>
                </a:lnTo>
                <a:close/>
              </a:path>
            </a:pathLst>
          </a:custGeom>
          <a:solidFill>
            <a:schemeClr val="bg1"/>
          </a:solidFill>
        </p:spPr>
        <p:txBody>
          <a:bodyPr wrap="square" lIns="182880" bIns="457200" anchor="ctr">
            <a:noAutofit/>
          </a:bodyPr>
          <a:lstStyle>
            <a:lvl1pPr algn="ctr">
              <a:defRPr sz="1600"/>
            </a:lvl1pPr>
          </a:lstStyle>
          <a:p>
            <a:r>
              <a:rPr lang="en-US" dirty="0"/>
              <a:t>Click icon to add picture</a:t>
            </a:r>
          </a:p>
        </p:txBody>
      </p:sp>
      <p:sp>
        <p:nvSpPr>
          <p:cNvPr id="9" name="Content Placeholder 2">
            <a:extLst>
              <a:ext uri="{FF2B5EF4-FFF2-40B4-BE49-F238E27FC236}">
                <a16:creationId xmlns:a16="http://schemas.microsoft.com/office/drawing/2014/main" id="{0408D3D2-785D-491F-A471-E6598B155BDF}"/>
              </a:ext>
            </a:extLst>
          </p:cNvPr>
          <p:cNvSpPr>
            <a:spLocks noGrp="1"/>
          </p:cNvSpPr>
          <p:nvPr>
            <p:ph sz="half" idx="1"/>
          </p:nvPr>
        </p:nvSpPr>
        <p:spPr>
          <a:xfrm>
            <a:off x="533400" y="1825625"/>
            <a:ext cx="7353300" cy="3813175"/>
          </a:xfrm>
        </p:spPr>
        <p:txBody>
          <a:bodyPr/>
          <a:lstStyle>
            <a:lvl3pPr>
              <a:defRPr sz="1800"/>
            </a:lvl3pPr>
            <a:lvl4pPr>
              <a:defRPr sz="18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7">
            <a:extLst>
              <a:ext uri="{FF2B5EF4-FFF2-40B4-BE49-F238E27FC236}">
                <a16:creationId xmlns:a16="http://schemas.microsoft.com/office/drawing/2014/main" id="{252E4847-5303-4E42-BBEF-9654227CDCEC}"/>
              </a:ext>
            </a:extLst>
          </p:cNvPr>
          <p:cNvSpPr>
            <a:spLocks noGrp="1"/>
          </p:cNvSpPr>
          <p:nvPr>
            <p:ph type="body" sz="quarter" idx="14" hasCustomPrompt="1"/>
          </p:nvPr>
        </p:nvSpPr>
        <p:spPr>
          <a:xfrm>
            <a:off x="533399" y="5638800"/>
            <a:ext cx="11125200" cy="704850"/>
          </a:xfrm>
        </p:spPr>
        <p:txBody>
          <a:bodyPr anchor="b">
            <a:normAutofit/>
          </a:bodyPr>
          <a:lstStyle>
            <a:lvl1pPr>
              <a:defRPr sz="1050">
                <a:solidFill>
                  <a:schemeClr val="bg2">
                    <a:lumMod val="50000"/>
                  </a:schemeClr>
                </a:solidFill>
              </a:defRPr>
            </a:lvl1pPr>
          </a:lstStyle>
          <a:p>
            <a:r>
              <a:rPr lang="en-US"/>
              <a:t>Cite Source: Author Last Name, Author First Name. “Title of Article,” Date of Publication, URL or page range. </a:t>
            </a:r>
          </a:p>
        </p:txBody>
      </p:sp>
      <p:sp>
        <p:nvSpPr>
          <p:cNvPr id="11" name="Footer Placeholder 4">
            <a:extLst>
              <a:ext uri="{FF2B5EF4-FFF2-40B4-BE49-F238E27FC236}">
                <a16:creationId xmlns:a16="http://schemas.microsoft.com/office/drawing/2014/main" id="{F3A68C0F-0B40-46AB-B200-61C07FA90D05}"/>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2022 Xcel Energy</a:t>
            </a:r>
          </a:p>
        </p:txBody>
      </p:sp>
      <p:sp>
        <p:nvSpPr>
          <p:cNvPr id="12" name="Slide Number Placeholder 6">
            <a:extLst>
              <a:ext uri="{FF2B5EF4-FFF2-40B4-BE49-F238E27FC236}">
                <a16:creationId xmlns:a16="http://schemas.microsoft.com/office/drawing/2014/main" id="{D4EFF208-1E53-4020-B196-858F436A1C33}"/>
              </a:ext>
            </a:extLst>
          </p:cNvPr>
          <p:cNvSpPr>
            <a:spLocks noGrp="1"/>
          </p:cNvSpPr>
          <p:nvPr>
            <p:ph type="sldNum" sz="quarter" idx="12"/>
          </p:nvPr>
        </p:nvSpPr>
        <p:spPr>
          <a:xfrm>
            <a:off x="7962900" y="6400800"/>
            <a:ext cx="3695700" cy="320675"/>
          </a:xfrm>
        </p:spPr>
        <p:txBody>
          <a:bodyPr/>
          <a:lstStyle>
            <a:lvl1pPr>
              <a:defRPr>
                <a:solidFill>
                  <a:schemeClr val="bg1"/>
                </a:solidFill>
              </a:defRPr>
            </a:lvl1pPr>
          </a:lstStyle>
          <a:p>
            <a:fld id="{A358EEE2-36F2-465F-AD6A-DD1699CB9FE5}" type="slidenum">
              <a:rPr lang="en-US" smtClean="0"/>
              <a:pPr/>
              <a:t>‹#›</a:t>
            </a:fld>
            <a:endParaRPr lang="en-US" dirty="0"/>
          </a:p>
        </p:txBody>
      </p:sp>
    </p:spTree>
    <p:extLst>
      <p:ext uri="{BB962C8B-B14F-4D97-AF65-F5344CB8AC3E}">
        <p14:creationId xmlns:p14="http://schemas.microsoft.com/office/powerpoint/2010/main" val="2941318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AD3BC3-2DD2-4CA7-B8FD-992156AFFDD2}"/>
              </a:ext>
            </a:extLst>
          </p:cNvPr>
          <p:cNvSpPr>
            <a:spLocks noGrp="1"/>
          </p:cNvSpPr>
          <p:nvPr>
            <p:ph type="title"/>
          </p:nvPr>
        </p:nvSpPr>
        <p:spPr bwMode="gray">
          <a:xfrm>
            <a:off x="533399" y="495300"/>
            <a:ext cx="11125201" cy="596417"/>
          </a:xfrm>
          <a:prstGeom prst="rect">
            <a:avLst/>
          </a:prstGeom>
        </p:spPr>
        <p:txBody>
          <a:bodyPr vert="horz" lIns="0" tIns="0" rIns="0" bIns="0" rtlCol="0" anchor="b">
            <a:noAutofit/>
          </a:bodyPr>
          <a:lstStyle/>
          <a:p>
            <a:r>
              <a:rPr lang="en-US"/>
              <a:t>Click to edit Master title style</a:t>
            </a:r>
          </a:p>
        </p:txBody>
      </p:sp>
      <p:sp>
        <p:nvSpPr>
          <p:cNvPr id="3" name="Text Placeholder 2">
            <a:extLst>
              <a:ext uri="{FF2B5EF4-FFF2-40B4-BE49-F238E27FC236}">
                <a16:creationId xmlns:a16="http://schemas.microsoft.com/office/drawing/2014/main" id="{EDCD1D72-D26D-49C5-9A6C-25E2B5304139}"/>
              </a:ext>
            </a:extLst>
          </p:cNvPr>
          <p:cNvSpPr>
            <a:spLocks noGrp="1"/>
          </p:cNvSpPr>
          <p:nvPr>
            <p:ph type="body" idx="1"/>
          </p:nvPr>
        </p:nvSpPr>
        <p:spPr bwMode="gray">
          <a:xfrm>
            <a:off x="533400" y="1793875"/>
            <a:ext cx="11125200" cy="3837305"/>
          </a:xfrm>
          <a:prstGeom prst="rect">
            <a:avLst/>
          </a:prstGeom>
        </p:spPr>
        <p:txBody>
          <a:bodyPr vert="horz" lIns="0" tIns="0" rIns="0" bIns="0" rtlCol="0">
            <a:noAutofit/>
          </a:bodyPr>
          <a:lstStyle/>
          <a:p>
            <a:pPr lvl="0"/>
            <a:r>
              <a:rPr lang="en-US"/>
              <a:t>Click to edit Master text styles</a:t>
            </a:r>
          </a:p>
          <a:p>
            <a:pPr lvl="1"/>
            <a:r>
              <a:rPr lang="en-US"/>
              <a:t>Second level</a:t>
            </a:r>
          </a:p>
          <a:p>
            <a:pPr lvl="3"/>
            <a:r>
              <a:rPr lang="en-US"/>
              <a:t>Third level</a:t>
            </a:r>
          </a:p>
          <a:p>
            <a:pPr lvl="8"/>
            <a:r>
              <a:rPr lang="en-US"/>
              <a:t>Fourth level</a:t>
            </a:r>
          </a:p>
          <a:p>
            <a:pPr lvl="5"/>
            <a:r>
              <a:rPr lang="en-US"/>
              <a:t>Fifth level</a:t>
            </a:r>
          </a:p>
        </p:txBody>
      </p:sp>
      <p:sp>
        <p:nvSpPr>
          <p:cNvPr id="4" name="Date Placeholder 3">
            <a:extLst>
              <a:ext uri="{FF2B5EF4-FFF2-40B4-BE49-F238E27FC236}">
                <a16:creationId xmlns:a16="http://schemas.microsoft.com/office/drawing/2014/main" id="{8FB0DF05-72C8-4EC6-8915-BAE4E613499B}"/>
              </a:ext>
            </a:extLst>
          </p:cNvPr>
          <p:cNvSpPr>
            <a:spLocks noGrp="1"/>
          </p:cNvSpPr>
          <p:nvPr>
            <p:ph type="dt" sz="half" idx="2"/>
          </p:nvPr>
        </p:nvSpPr>
        <p:spPr bwMode="gray">
          <a:xfrm>
            <a:off x="228600" y="7057390"/>
            <a:ext cx="2743200" cy="365125"/>
          </a:xfrm>
          <a:prstGeom prst="rect">
            <a:avLst/>
          </a:prstGeom>
        </p:spPr>
        <p:txBody>
          <a:bodyPr vert="horz" lIns="0" tIns="0" rIns="0" bIns="0" rtlCol="0" anchor="ctr"/>
          <a:lstStyle>
            <a:lvl1pPr algn="l">
              <a:defRPr sz="1200">
                <a:solidFill>
                  <a:schemeClr val="tx1">
                    <a:tint val="75000"/>
                    <a:alpha val="0"/>
                  </a:schemeClr>
                </a:solidFill>
              </a:defRPr>
            </a:lvl1pPr>
          </a:lstStyle>
          <a:p>
            <a:fld id="{F54C7924-324F-4E02-96B1-FA6D31601A29}" type="datetime1">
              <a:rPr lang="en-US" smtClean="0"/>
              <a:t>4/18/2024</a:t>
            </a:fld>
            <a:endParaRPr lang="en-US" dirty="0"/>
          </a:p>
        </p:txBody>
      </p:sp>
      <p:sp>
        <p:nvSpPr>
          <p:cNvPr id="6" name="Slide Number Placeholder 5">
            <a:extLst>
              <a:ext uri="{FF2B5EF4-FFF2-40B4-BE49-F238E27FC236}">
                <a16:creationId xmlns:a16="http://schemas.microsoft.com/office/drawing/2014/main" id="{311741A6-1415-4591-87BB-DAAD04193F98}"/>
              </a:ext>
            </a:extLst>
          </p:cNvPr>
          <p:cNvSpPr>
            <a:spLocks noGrp="1"/>
          </p:cNvSpPr>
          <p:nvPr>
            <p:ph type="sldNum" sz="quarter" idx="4"/>
          </p:nvPr>
        </p:nvSpPr>
        <p:spPr bwMode="gray">
          <a:xfrm>
            <a:off x="7962900" y="6400800"/>
            <a:ext cx="3695700" cy="320675"/>
          </a:xfrm>
          <a:prstGeom prst="rect">
            <a:avLst/>
          </a:prstGeom>
        </p:spPr>
        <p:txBody>
          <a:bodyPr vert="horz" lIns="0" tIns="0" rIns="0" bIns="0" rtlCol="0" anchor="t"/>
          <a:lstStyle>
            <a:lvl1pPr algn="r">
              <a:defRPr sz="800">
                <a:solidFill>
                  <a:schemeClr val="bg1">
                    <a:lumMod val="50000"/>
                  </a:schemeClr>
                </a:solidFill>
              </a:defRPr>
            </a:lvl1pPr>
          </a:lstStyle>
          <a:p>
            <a:fld id="{A358EEE2-36F2-465F-AD6A-DD1699CB9FE5}" type="slidenum">
              <a:rPr lang="en-US" smtClean="0"/>
              <a:pPr/>
              <a:t>‹#›</a:t>
            </a:fld>
            <a:endParaRPr lang="en-US" dirty="0"/>
          </a:p>
        </p:txBody>
      </p:sp>
      <p:sp>
        <p:nvSpPr>
          <p:cNvPr id="7" name="Footer Placeholder 4">
            <a:extLst>
              <a:ext uri="{FF2B5EF4-FFF2-40B4-BE49-F238E27FC236}">
                <a16:creationId xmlns:a16="http://schemas.microsoft.com/office/drawing/2014/main" id="{8F1E4129-FF25-4760-AA71-7CAD6B0680CB}"/>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bg1"/>
                </a:solidFill>
              </a:defRPr>
            </a:lvl1pPr>
          </a:lstStyle>
          <a:p>
            <a:r>
              <a:rPr lang="en-US" dirty="0"/>
              <a:t>© 2022 Xcel Energy</a:t>
            </a:r>
          </a:p>
        </p:txBody>
      </p:sp>
    </p:spTree>
    <p:extLst>
      <p:ext uri="{BB962C8B-B14F-4D97-AF65-F5344CB8AC3E}">
        <p14:creationId xmlns:p14="http://schemas.microsoft.com/office/powerpoint/2010/main" val="1973664184"/>
      </p:ext>
    </p:extLst>
  </p:cSld>
  <p:clrMap bg1="lt1" tx1="dk1" bg2="lt2" tx2="dk2" accent1="accent1" accent2="accent2" accent3="accent3" accent4="accent4" accent5="accent5" accent6="accent6" hlink="hlink" folHlink="folHlink"/>
  <p:sldLayoutIdLst>
    <p:sldLayoutId id="2147483732" r:id="rId1"/>
    <p:sldLayoutId id="2147483709" r:id="rId2"/>
    <p:sldLayoutId id="2147483730" r:id="rId3"/>
    <p:sldLayoutId id="2147483729" r:id="rId4"/>
    <p:sldLayoutId id="2147483710" r:id="rId5"/>
    <p:sldLayoutId id="2147483712" r:id="rId6"/>
    <p:sldLayoutId id="2147483713" r:id="rId7"/>
    <p:sldLayoutId id="2147483711" r:id="rId8"/>
    <p:sldLayoutId id="2147483714" r:id="rId9"/>
    <p:sldLayoutId id="2147483716" r:id="rId10"/>
    <p:sldLayoutId id="2147483717" r:id="rId11"/>
    <p:sldLayoutId id="2147483715"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 id="2147483727" r:id="rId22"/>
    <p:sldLayoutId id="2147483728" r:id="rId23"/>
  </p:sldLayoutIdLst>
  <p:hf hdr="0" dt="0"/>
  <p:txStyles>
    <p:titleStyle>
      <a:lvl1pPr algn="l" defTabSz="914400" rtl="0" eaLnBrk="1" latinLnBrk="0" hangingPunct="1">
        <a:lnSpc>
          <a:spcPct val="85000"/>
        </a:lnSpc>
        <a:spcBef>
          <a:spcPct val="0"/>
        </a:spcBef>
        <a:buNone/>
        <a:defRPr sz="3000" b="1" kern="1200" cap="all" baseline="0">
          <a:solidFill>
            <a:schemeClr val="accent3"/>
          </a:solidFill>
          <a:latin typeface="+mj-lt"/>
          <a:ea typeface="+mj-ea"/>
          <a:cs typeface="Arial" panose="020B0604020202020204" pitchFamily="34" charset="0"/>
        </a:defRPr>
      </a:lvl1pPr>
    </p:titleStyle>
    <p:bodyStyle>
      <a:lvl1pPr marL="0" indent="0" algn="l" defTabSz="914400" rtl="0" eaLnBrk="1" latinLnBrk="0" hangingPunct="1">
        <a:lnSpc>
          <a:spcPct val="90000"/>
        </a:lnSpc>
        <a:spcBef>
          <a:spcPts val="1200"/>
        </a:spcBef>
        <a:spcAft>
          <a:spcPts val="600"/>
        </a:spcAft>
        <a:buFont typeface="Georgia Pro" panose="02040502050405020303" pitchFamily="18" charset="0"/>
        <a:buChar char="​"/>
        <a:defRPr sz="2200" kern="1200">
          <a:solidFill>
            <a:schemeClr val="tx1"/>
          </a:solidFill>
          <a:latin typeface="+mn-lt"/>
          <a:ea typeface="+mn-ea"/>
          <a:cs typeface="+mn-cs"/>
        </a:defRPr>
      </a:lvl1pPr>
      <a:lvl2pPr marL="228600" indent="-228600" algn="l" defTabSz="914400" rtl="0" eaLnBrk="1" latinLnBrk="0" hangingPunct="1">
        <a:lnSpc>
          <a:spcPct val="9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2pPr>
      <a:lvl3pPr marL="457200" indent="-228600" algn="l" defTabSz="914400" rtl="0" eaLnBrk="1" latinLnBrk="0" hangingPunct="1">
        <a:lnSpc>
          <a:spcPct val="90000"/>
        </a:lnSpc>
        <a:spcBef>
          <a:spcPts val="600"/>
        </a:spcBef>
        <a:spcAft>
          <a:spcPts val="600"/>
        </a:spcAft>
        <a:buFont typeface="Symbol" panose="05050102010706020507" pitchFamily="18" charset="2"/>
        <a:buChar char="-"/>
        <a:defRPr sz="2000" kern="1200">
          <a:solidFill>
            <a:schemeClr val="tx1"/>
          </a:solidFill>
          <a:latin typeface="+mn-lt"/>
          <a:ea typeface="+mn-ea"/>
          <a:cs typeface="+mn-cs"/>
        </a:defRPr>
      </a:lvl3pPr>
      <a:lvl4pPr marL="457200" indent="-228600" algn="l" defTabSz="914400" rtl="0" eaLnBrk="1" latinLnBrk="0" hangingPunct="1">
        <a:lnSpc>
          <a:spcPct val="90000"/>
        </a:lnSpc>
        <a:spcBef>
          <a:spcPts val="600"/>
        </a:spcBef>
        <a:spcAft>
          <a:spcPts val="600"/>
        </a:spcAft>
        <a:buFont typeface="Symbol" panose="05050102010706020507" pitchFamily="18" charset="2"/>
        <a:buChar char="-"/>
        <a:defRPr sz="2000" kern="1200">
          <a:solidFill>
            <a:schemeClr val="tx1"/>
          </a:solidFill>
          <a:latin typeface="+mn-lt"/>
          <a:ea typeface="+mn-ea"/>
          <a:cs typeface="+mn-cs"/>
        </a:defRPr>
      </a:lvl4pPr>
      <a:lvl5pPr marL="457200" indent="-228600" algn="l" defTabSz="914400" rtl="0" eaLnBrk="1" latinLnBrk="0" hangingPunct="1">
        <a:lnSpc>
          <a:spcPct val="90000"/>
        </a:lnSpc>
        <a:spcBef>
          <a:spcPts val="600"/>
        </a:spcBef>
        <a:spcAft>
          <a:spcPts val="600"/>
        </a:spcAft>
        <a:buFont typeface="Symbol" panose="05050102010706020507" pitchFamily="18" charset="2"/>
        <a:buChar char="-"/>
        <a:defRPr sz="2200" kern="1200">
          <a:solidFill>
            <a:schemeClr val="tx1"/>
          </a:solidFill>
          <a:latin typeface="+mn-lt"/>
          <a:ea typeface="+mn-ea"/>
          <a:cs typeface="+mn-cs"/>
        </a:defRPr>
      </a:lvl5pPr>
      <a:lvl6pPr marL="457200" indent="-228600" algn="l" defTabSz="914400" rtl="0" eaLnBrk="1" latinLnBrk="0" hangingPunct="1">
        <a:lnSpc>
          <a:spcPct val="90000"/>
        </a:lnSpc>
        <a:spcBef>
          <a:spcPts val="600"/>
        </a:spcBef>
        <a:spcAft>
          <a:spcPts val="600"/>
        </a:spcAft>
        <a:buFont typeface="Symbol" panose="05050102010706020507" pitchFamily="18" charset="2"/>
        <a:buChar char="-"/>
        <a:defRPr sz="1400" kern="1200">
          <a:solidFill>
            <a:schemeClr val="tx1"/>
          </a:solidFill>
          <a:latin typeface="+mn-lt"/>
          <a:ea typeface="+mn-ea"/>
          <a:cs typeface="+mn-cs"/>
        </a:defRPr>
      </a:lvl6pPr>
      <a:lvl7pPr marL="457200" indent="-228600" algn="l" defTabSz="914400" rtl="0" eaLnBrk="1" latinLnBrk="0" hangingPunct="1">
        <a:lnSpc>
          <a:spcPct val="90000"/>
        </a:lnSpc>
        <a:spcBef>
          <a:spcPts val="600"/>
        </a:spcBef>
        <a:spcAft>
          <a:spcPts val="600"/>
        </a:spcAft>
        <a:buFont typeface="Symbol" panose="05050102010706020507" pitchFamily="18" charset="2"/>
        <a:buChar char="-"/>
        <a:defRPr sz="2200" kern="1200">
          <a:solidFill>
            <a:schemeClr val="tx1"/>
          </a:solidFill>
          <a:latin typeface="+mn-lt"/>
          <a:ea typeface="+mn-ea"/>
          <a:cs typeface="+mn-cs"/>
        </a:defRPr>
      </a:lvl7pPr>
      <a:lvl8pPr marL="457200" indent="-228600" algn="l" defTabSz="914400" rtl="0" eaLnBrk="1" latinLnBrk="0" hangingPunct="1">
        <a:lnSpc>
          <a:spcPct val="90000"/>
        </a:lnSpc>
        <a:spcBef>
          <a:spcPts val="600"/>
        </a:spcBef>
        <a:spcAft>
          <a:spcPts val="600"/>
        </a:spcAft>
        <a:buFont typeface="Symbol" panose="05050102010706020507" pitchFamily="18" charset="2"/>
        <a:buChar char="-"/>
        <a:defRPr sz="2200" kern="1200">
          <a:solidFill>
            <a:schemeClr val="tx1"/>
          </a:solidFill>
          <a:latin typeface="+mn-lt"/>
          <a:ea typeface="+mn-ea"/>
          <a:cs typeface="+mn-cs"/>
        </a:defRPr>
      </a:lvl8pPr>
      <a:lvl9pPr marL="457200" indent="-228600" algn="l" defTabSz="914400" rtl="0" eaLnBrk="1" latinLnBrk="0" hangingPunct="1">
        <a:lnSpc>
          <a:spcPct val="90000"/>
        </a:lnSpc>
        <a:spcBef>
          <a:spcPts val="600"/>
        </a:spcBef>
        <a:spcAft>
          <a:spcPts val="600"/>
        </a:spcAft>
        <a:buFont typeface="Symbol" panose="05050102010706020507"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9" userDrawn="1">
          <p15:clr>
            <a:srgbClr val="F26B43"/>
          </p15:clr>
        </p15:guide>
        <p15:guide id="40" pos="7680" userDrawn="1">
          <p15:clr>
            <a:srgbClr val="F26B43"/>
          </p15:clr>
        </p15:guide>
        <p15:guide id="41" pos="336" userDrawn="1">
          <p15:clr>
            <a:srgbClr val="F26B43"/>
          </p15:clr>
        </p15:guide>
        <p15:guide id="42" pos="2664" userDrawn="1">
          <p15:clr>
            <a:srgbClr val="F26B43"/>
          </p15:clr>
        </p15:guide>
        <p15:guide id="43" pos="2712" userDrawn="1">
          <p15:clr>
            <a:srgbClr val="F26B43"/>
          </p15:clr>
        </p15:guide>
        <p15:guide id="44" pos="4968" userDrawn="1">
          <p15:clr>
            <a:srgbClr val="F26B43"/>
          </p15:clr>
        </p15:guide>
        <p15:guide id="45" pos="5016" userDrawn="1">
          <p15:clr>
            <a:srgbClr val="F26B43"/>
          </p15:clr>
        </p15:guide>
        <p15:guide id="46" pos="7344" userDrawn="1">
          <p15:clr>
            <a:srgbClr val="F26B43"/>
          </p15:clr>
        </p15:guide>
        <p15:guide id="47" orient="horz" userDrawn="1">
          <p15:clr>
            <a:srgbClr val="F26B43"/>
          </p15:clr>
        </p15:guide>
        <p15:guide id="48" orient="horz" pos="4320" userDrawn="1">
          <p15:clr>
            <a:srgbClr val="F26B43"/>
          </p15:clr>
        </p15:guide>
        <p15:guide id="49" orient="horz" pos="312" userDrawn="1">
          <p15:clr>
            <a:srgbClr val="F26B43"/>
          </p15:clr>
        </p15:guide>
        <p15:guide id="50" orient="horz" pos="1072" userDrawn="1">
          <p15:clr>
            <a:srgbClr val="F26B43"/>
          </p15:clr>
        </p15:guide>
        <p15:guide id="51" orient="horz" pos="1130" userDrawn="1">
          <p15:clr>
            <a:srgbClr val="F26B43"/>
          </p15:clr>
        </p15:guide>
        <p15:guide id="52" orient="horz" pos="2059" userDrawn="1">
          <p15:clr>
            <a:srgbClr val="F26B43"/>
          </p15:clr>
        </p15:guide>
        <p15:guide id="53" orient="horz" pos="3552" userDrawn="1">
          <p15:clr>
            <a:srgbClr val="A4A3A4"/>
          </p15:clr>
        </p15:guide>
        <p15:guide id="54" orient="horz" pos="3048" userDrawn="1">
          <p15:clr>
            <a:srgbClr val="F26B43"/>
          </p15:clr>
        </p15:guide>
        <p15:guide id="55" orient="horz" pos="3103" userDrawn="1">
          <p15:clr>
            <a:srgbClr val="F26B43"/>
          </p15:clr>
        </p15:guide>
        <p15:guide id="56" orient="horz" pos="4032" userDrawn="1">
          <p15:clr>
            <a:srgbClr val="F26B43"/>
          </p15:clr>
        </p15:guide>
        <p15:guide id="57"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hyperlink" Target="http://www.rmi.org/ALTERNATIVE_RATE_DESIGNS" TargetMode="Externa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94C05-2794-4936-B684-9A93E338A512}"/>
              </a:ext>
            </a:extLst>
          </p:cNvPr>
          <p:cNvSpPr>
            <a:spLocks noGrp="1"/>
          </p:cNvSpPr>
          <p:nvPr>
            <p:ph type="title"/>
          </p:nvPr>
        </p:nvSpPr>
        <p:spPr>
          <a:xfrm>
            <a:off x="1583488" y="1879600"/>
            <a:ext cx="8801100" cy="1549400"/>
          </a:xfrm>
        </p:spPr>
        <p:txBody>
          <a:bodyPr/>
          <a:lstStyle/>
          <a:p>
            <a:r>
              <a:rPr lang="en-US" dirty="0"/>
              <a:t>Tou Rate Study </a:t>
            </a:r>
            <a:br>
              <a:rPr lang="en-US" dirty="0"/>
            </a:br>
            <a:r>
              <a:rPr lang="en-US" dirty="0"/>
              <a:t>Stakeholder meeting</a:t>
            </a:r>
          </a:p>
        </p:txBody>
      </p:sp>
      <p:sp>
        <p:nvSpPr>
          <p:cNvPr id="5" name="Slide Number Placeholder 4">
            <a:extLst>
              <a:ext uri="{FF2B5EF4-FFF2-40B4-BE49-F238E27FC236}">
                <a16:creationId xmlns:a16="http://schemas.microsoft.com/office/drawing/2014/main" id="{5213EAF1-355B-4F42-99D7-DA81DFBD4A35}"/>
              </a:ext>
            </a:extLst>
          </p:cNvPr>
          <p:cNvSpPr>
            <a:spLocks noGrp="1"/>
          </p:cNvSpPr>
          <p:nvPr>
            <p:ph type="sldNum" sz="quarter" idx="12"/>
          </p:nvPr>
        </p:nvSpPr>
        <p:spPr/>
        <p:txBody>
          <a:bodyPr/>
          <a:lstStyle/>
          <a:p>
            <a:fld id="{A358EEE2-36F2-465F-AD6A-DD1699CB9FE5}" type="slidenum">
              <a:rPr lang="en-US" smtClean="0"/>
              <a:pPr/>
              <a:t>1</a:t>
            </a:fld>
            <a:endParaRPr lang="en-US" dirty="0"/>
          </a:p>
        </p:txBody>
      </p:sp>
      <p:sp>
        <p:nvSpPr>
          <p:cNvPr id="6" name="Text Placeholder 5">
            <a:extLst>
              <a:ext uri="{FF2B5EF4-FFF2-40B4-BE49-F238E27FC236}">
                <a16:creationId xmlns:a16="http://schemas.microsoft.com/office/drawing/2014/main" id="{F3FE4BFC-D436-4264-8CFC-BA471F83A755}"/>
              </a:ext>
            </a:extLst>
          </p:cNvPr>
          <p:cNvSpPr>
            <a:spLocks noGrp="1"/>
          </p:cNvSpPr>
          <p:nvPr>
            <p:ph type="body" sz="quarter" idx="15"/>
          </p:nvPr>
        </p:nvSpPr>
        <p:spPr>
          <a:xfrm>
            <a:off x="1583487" y="4721225"/>
            <a:ext cx="8801101" cy="387350"/>
          </a:xfrm>
        </p:spPr>
        <p:txBody>
          <a:bodyPr vert="horz" lIns="0" tIns="0" rIns="0" bIns="0" rtlCol="0" anchor="t">
            <a:noAutofit/>
          </a:bodyPr>
          <a:lstStyle/>
          <a:p>
            <a:r>
              <a:rPr lang="en-US" dirty="0"/>
              <a:t>Monday, April 15, 2024</a:t>
            </a:r>
          </a:p>
        </p:txBody>
      </p:sp>
      <p:sp>
        <p:nvSpPr>
          <p:cNvPr id="4" name="Footer Placeholder 3">
            <a:extLst>
              <a:ext uri="{FF2B5EF4-FFF2-40B4-BE49-F238E27FC236}">
                <a16:creationId xmlns:a16="http://schemas.microsoft.com/office/drawing/2014/main" id="{E183E32B-3FEE-4DF0-AA01-F8F9EB38A6BC}"/>
              </a:ext>
            </a:extLst>
          </p:cNvPr>
          <p:cNvSpPr>
            <a:spLocks noGrp="1"/>
          </p:cNvSpPr>
          <p:nvPr>
            <p:ph type="ftr" sz="quarter" idx="3"/>
          </p:nvPr>
        </p:nvSpPr>
        <p:spPr/>
        <p:txBody>
          <a:bodyPr/>
          <a:lstStyle/>
          <a:p>
            <a:r>
              <a:rPr lang="en-US" dirty="0">
                <a:solidFill>
                  <a:schemeClr val="bg1"/>
                </a:solidFill>
              </a:rPr>
              <a:t>© 2022 Xcel Energy</a:t>
            </a:r>
          </a:p>
        </p:txBody>
      </p:sp>
    </p:spTree>
    <p:extLst>
      <p:ext uri="{BB962C8B-B14F-4D97-AF65-F5344CB8AC3E}">
        <p14:creationId xmlns:p14="http://schemas.microsoft.com/office/powerpoint/2010/main" val="27628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CF6748D-0A3C-4D8F-A22F-750D8034240B}"/>
              </a:ext>
            </a:extLst>
          </p:cNvPr>
          <p:cNvSpPr>
            <a:spLocks noGrp="1"/>
          </p:cNvSpPr>
          <p:nvPr>
            <p:ph type="title"/>
          </p:nvPr>
        </p:nvSpPr>
        <p:spPr>
          <a:xfrm>
            <a:off x="3117050" y="1520370"/>
            <a:ext cx="8606362" cy="546555"/>
          </a:xfrm>
        </p:spPr>
        <p:txBody>
          <a:bodyPr/>
          <a:lstStyle/>
          <a:p>
            <a:r>
              <a:rPr lang="en-US" dirty="0">
                <a:cs typeface="Arial"/>
              </a:rPr>
              <a:t>Agenda</a:t>
            </a:r>
            <a:endParaRPr lang="en-US" dirty="0"/>
          </a:p>
        </p:txBody>
      </p:sp>
      <p:sp>
        <p:nvSpPr>
          <p:cNvPr id="13" name="Text Placeholder 12">
            <a:extLst>
              <a:ext uri="{FF2B5EF4-FFF2-40B4-BE49-F238E27FC236}">
                <a16:creationId xmlns:a16="http://schemas.microsoft.com/office/drawing/2014/main" id="{F125CAB5-6993-4B01-95B6-185526BE288A}"/>
              </a:ext>
            </a:extLst>
          </p:cNvPr>
          <p:cNvSpPr>
            <a:spLocks noGrp="1"/>
          </p:cNvSpPr>
          <p:nvPr>
            <p:ph type="body" idx="1"/>
          </p:nvPr>
        </p:nvSpPr>
        <p:spPr>
          <a:xfrm>
            <a:off x="3120679" y="2257425"/>
            <a:ext cx="8602733" cy="3190875"/>
          </a:xfrm>
        </p:spPr>
        <p:txBody>
          <a:bodyPr vert="horz" lIns="0" tIns="0" rIns="0" bIns="0" rtlCol="0" anchor="t">
            <a:noAutofit/>
          </a:bodyPr>
          <a:lstStyle/>
          <a:p>
            <a:r>
              <a:rPr lang="en-US" dirty="0">
                <a:cs typeface="Arial"/>
              </a:rPr>
              <a:t>Introductions</a:t>
            </a:r>
          </a:p>
          <a:p>
            <a:r>
              <a:rPr lang="en-US" dirty="0">
                <a:cs typeface="Arial"/>
              </a:rPr>
              <a:t>TOU Study Requirements</a:t>
            </a:r>
          </a:p>
          <a:p>
            <a:r>
              <a:rPr lang="en-US" dirty="0">
                <a:cs typeface="Arial"/>
              </a:rPr>
              <a:t>AMI Deployment Update</a:t>
            </a:r>
          </a:p>
          <a:p>
            <a:r>
              <a:rPr lang="en-US" dirty="0">
                <a:cs typeface="Arial"/>
              </a:rPr>
              <a:t>Background on TOU rates</a:t>
            </a:r>
          </a:p>
          <a:p>
            <a:r>
              <a:rPr lang="en-US" dirty="0">
                <a:cs typeface="Arial"/>
              </a:rPr>
              <a:t>Charter</a:t>
            </a:r>
          </a:p>
          <a:p>
            <a:r>
              <a:rPr lang="en-US" dirty="0">
                <a:cs typeface="Arial"/>
              </a:rPr>
              <a:t>Discussion, Next Steps</a:t>
            </a:r>
          </a:p>
        </p:txBody>
      </p:sp>
      <p:sp>
        <p:nvSpPr>
          <p:cNvPr id="4" name="Footer Placeholder 3">
            <a:extLst>
              <a:ext uri="{FF2B5EF4-FFF2-40B4-BE49-F238E27FC236}">
                <a16:creationId xmlns:a16="http://schemas.microsoft.com/office/drawing/2014/main" id="{98F3F5DB-6CB6-4002-B87D-5E62CB858611}"/>
              </a:ext>
            </a:extLst>
          </p:cNvPr>
          <p:cNvSpPr>
            <a:spLocks noGrp="1"/>
          </p:cNvSpPr>
          <p:nvPr>
            <p:ph type="ftr" sz="quarter" idx="3"/>
          </p:nvPr>
        </p:nvSpPr>
        <p:spPr>
          <a:xfrm>
            <a:off x="533400" y="6400800"/>
            <a:ext cx="7353300" cy="320675"/>
          </a:xfrm>
        </p:spPr>
        <p:txBody>
          <a:bodyPr/>
          <a:lstStyle/>
          <a:p>
            <a:r>
              <a:rPr lang="en-US" dirty="0"/>
              <a:t>© 2022 Xcel Energy</a:t>
            </a:r>
          </a:p>
        </p:txBody>
      </p:sp>
      <p:sp>
        <p:nvSpPr>
          <p:cNvPr id="5" name="Slide Number Placeholder 4">
            <a:extLst>
              <a:ext uri="{FF2B5EF4-FFF2-40B4-BE49-F238E27FC236}">
                <a16:creationId xmlns:a16="http://schemas.microsoft.com/office/drawing/2014/main" id="{5F5A6710-AAC8-4D73-967E-6F1E75B46AD5}"/>
              </a:ext>
            </a:extLst>
          </p:cNvPr>
          <p:cNvSpPr>
            <a:spLocks noGrp="1"/>
          </p:cNvSpPr>
          <p:nvPr>
            <p:ph type="sldNum" sz="quarter" idx="12"/>
          </p:nvPr>
        </p:nvSpPr>
        <p:spPr/>
        <p:txBody>
          <a:bodyPr/>
          <a:lstStyle/>
          <a:p>
            <a:fld id="{A358EEE2-36F2-465F-AD6A-DD1699CB9FE5}" type="slidenum">
              <a:rPr lang="en-US" smtClean="0"/>
              <a:pPr/>
              <a:t>2</a:t>
            </a:fld>
            <a:endParaRPr lang="en-US" dirty="0"/>
          </a:p>
        </p:txBody>
      </p:sp>
    </p:spTree>
    <p:extLst>
      <p:ext uri="{BB962C8B-B14F-4D97-AF65-F5344CB8AC3E}">
        <p14:creationId xmlns:p14="http://schemas.microsoft.com/office/powerpoint/2010/main" val="3197666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C3507-942F-425E-A6A2-ACA2BD7A55D9}"/>
              </a:ext>
            </a:extLst>
          </p:cNvPr>
          <p:cNvSpPr>
            <a:spLocks noGrp="1"/>
          </p:cNvSpPr>
          <p:nvPr>
            <p:ph type="title"/>
          </p:nvPr>
        </p:nvSpPr>
        <p:spPr>
          <a:xfrm>
            <a:off x="533400" y="136525"/>
            <a:ext cx="11125202" cy="596417"/>
          </a:xfrm>
        </p:spPr>
        <p:txBody>
          <a:bodyPr/>
          <a:lstStyle/>
          <a:p>
            <a:r>
              <a:rPr lang="en-US" dirty="0">
                <a:cs typeface="Arial"/>
              </a:rPr>
              <a:t>Introductions</a:t>
            </a:r>
            <a:endParaRPr lang="en-US" dirty="0"/>
          </a:p>
        </p:txBody>
      </p:sp>
      <p:sp>
        <p:nvSpPr>
          <p:cNvPr id="3" name="Text Placeholder 2">
            <a:extLst>
              <a:ext uri="{FF2B5EF4-FFF2-40B4-BE49-F238E27FC236}">
                <a16:creationId xmlns:a16="http://schemas.microsoft.com/office/drawing/2014/main" id="{3D2B7E22-FD51-488F-8B48-4DD2188E8247}"/>
              </a:ext>
            </a:extLst>
          </p:cNvPr>
          <p:cNvSpPr>
            <a:spLocks noGrp="1"/>
          </p:cNvSpPr>
          <p:nvPr>
            <p:ph type="body" idx="1"/>
          </p:nvPr>
        </p:nvSpPr>
        <p:spPr>
          <a:xfrm>
            <a:off x="533398" y="728654"/>
            <a:ext cx="5487265" cy="463918"/>
          </a:xfrm>
        </p:spPr>
        <p:txBody>
          <a:bodyPr/>
          <a:lstStyle/>
          <a:p>
            <a:r>
              <a:rPr lang="en-US" dirty="0">
                <a:cs typeface="Arial"/>
              </a:rPr>
              <a:t>SPS Team</a:t>
            </a:r>
          </a:p>
        </p:txBody>
      </p:sp>
      <p:sp>
        <p:nvSpPr>
          <p:cNvPr id="4" name="Content Placeholder 3">
            <a:extLst>
              <a:ext uri="{FF2B5EF4-FFF2-40B4-BE49-F238E27FC236}">
                <a16:creationId xmlns:a16="http://schemas.microsoft.com/office/drawing/2014/main" id="{4347002C-4A80-4883-BCBA-ECC859BE3313}"/>
              </a:ext>
            </a:extLst>
          </p:cNvPr>
          <p:cNvSpPr>
            <a:spLocks noGrp="1"/>
          </p:cNvSpPr>
          <p:nvPr>
            <p:ph sz="half" idx="2"/>
          </p:nvPr>
        </p:nvSpPr>
        <p:spPr>
          <a:xfrm>
            <a:off x="934497" y="1325071"/>
            <a:ext cx="8772211" cy="4482659"/>
          </a:xfrm>
        </p:spPr>
        <p:txBody>
          <a:bodyPr vert="horz" lIns="0" tIns="0" rIns="0" bIns="0" rtlCol="0" anchor="t">
            <a:noAutofit/>
          </a:bodyPr>
          <a:lstStyle/>
          <a:p>
            <a:pPr lvl="1">
              <a:buFont typeface="Courier New" panose="02040502050405020303" pitchFamily="18" charset="0"/>
              <a:buChar char="o"/>
            </a:pPr>
            <a:r>
              <a:rPr lang="en-US" dirty="0">
                <a:cs typeface="Arial"/>
              </a:rPr>
              <a:t>Brooke Trammell</a:t>
            </a:r>
          </a:p>
          <a:p>
            <a:pPr lvl="2">
              <a:buFont typeface="Wingdings" panose="02040502050405020303" pitchFamily="18" charset="0"/>
              <a:buChar char="§"/>
            </a:pPr>
            <a:r>
              <a:rPr lang="en-US" sz="1600" dirty="0">
                <a:cs typeface="Arial"/>
              </a:rPr>
              <a:t>Regional Vice President, Regulatory and Pricing</a:t>
            </a:r>
          </a:p>
          <a:p>
            <a:pPr lvl="1">
              <a:buFont typeface="Courier New" panose="02040502050405020303" pitchFamily="18" charset="0"/>
              <a:buChar char="o"/>
            </a:pPr>
            <a:r>
              <a:rPr lang="en-US" dirty="0">
                <a:cs typeface="Arial"/>
              </a:rPr>
              <a:t>Zoe Lees</a:t>
            </a:r>
          </a:p>
          <a:p>
            <a:pPr lvl="2">
              <a:buFont typeface="Wingdings" panose="02040502050405020303" pitchFamily="18" charset="0"/>
              <a:buChar char="§"/>
            </a:pPr>
            <a:r>
              <a:rPr lang="en-US" sz="1600" dirty="0">
                <a:cs typeface="Arial"/>
              </a:rPr>
              <a:t>Regional Vice President, Planning and Policy</a:t>
            </a:r>
          </a:p>
          <a:p>
            <a:pPr lvl="1">
              <a:buFont typeface="Courier New" panose="02040502050405020303" pitchFamily="18" charset="0"/>
              <a:buChar char="o"/>
            </a:pPr>
            <a:r>
              <a:rPr lang="en-US" dirty="0">
                <a:cs typeface="Arial"/>
              </a:rPr>
              <a:t>Jeremiah Cunningham</a:t>
            </a:r>
          </a:p>
          <a:p>
            <a:pPr lvl="2">
              <a:buFont typeface="Wingdings" panose="02040502050405020303" pitchFamily="18" charset="0"/>
              <a:buChar char="§"/>
            </a:pPr>
            <a:r>
              <a:rPr lang="en-US" sz="1600" dirty="0">
                <a:cs typeface="Arial"/>
              </a:rPr>
              <a:t>Manager, Rate Cases</a:t>
            </a:r>
          </a:p>
          <a:p>
            <a:pPr lvl="1">
              <a:buFont typeface="Courier New" panose="02040502050405020303" pitchFamily="18" charset="0"/>
              <a:buChar char="o"/>
            </a:pPr>
            <a:r>
              <a:rPr lang="en-US" dirty="0">
                <a:cs typeface="Arial"/>
              </a:rPr>
              <a:t>Alexander Trowbridge</a:t>
            </a:r>
          </a:p>
          <a:p>
            <a:pPr lvl="2">
              <a:buFont typeface="Wingdings" panose="02040502050405020303" pitchFamily="18" charset="0"/>
              <a:buChar char="§"/>
            </a:pPr>
            <a:r>
              <a:rPr lang="en-US" sz="1600" dirty="0">
                <a:cs typeface="Arial"/>
              </a:rPr>
              <a:t>Manager, Pricing and Planning</a:t>
            </a:r>
          </a:p>
          <a:p>
            <a:pPr lvl="1">
              <a:buFont typeface="Courier New" panose="02040502050405020303" pitchFamily="18" charset="0"/>
              <a:buChar char="o"/>
            </a:pPr>
            <a:r>
              <a:rPr lang="en-US" dirty="0">
                <a:cs typeface="Arial"/>
              </a:rPr>
              <a:t>Stephanie Houle</a:t>
            </a:r>
          </a:p>
          <a:p>
            <a:pPr lvl="2">
              <a:buFont typeface="Wingdings" panose="02040502050405020303" pitchFamily="18" charset="0"/>
              <a:buChar char="§"/>
            </a:pPr>
            <a:r>
              <a:rPr lang="en-US" sz="1600" dirty="0">
                <a:cs typeface="Arial"/>
              </a:rPr>
              <a:t>Assistant General Counsel</a:t>
            </a:r>
          </a:p>
          <a:p>
            <a:pPr lvl="1">
              <a:buFont typeface="Courier New" panose="02040502050405020303" pitchFamily="18" charset="0"/>
              <a:buChar char="o"/>
            </a:pPr>
            <a:r>
              <a:rPr lang="en-US" dirty="0">
                <a:cs typeface="Arial"/>
              </a:rPr>
              <a:t>Other key team members include:</a:t>
            </a:r>
          </a:p>
          <a:p>
            <a:pPr lvl="2">
              <a:buFont typeface="Courier New" panose="02040502050405020303" pitchFamily="18" charset="0"/>
              <a:buChar char="o"/>
            </a:pPr>
            <a:r>
              <a:rPr lang="en-US" dirty="0">
                <a:cs typeface="Arial"/>
              </a:rPr>
              <a:t>Mike Mally, Dolores Basquez, Jeff Comer, Jason Rurup, Miguel Cisneros, and Jane Aldakkour</a:t>
            </a:r>
          </a:p>
          <a:p>
            <a:pPr lvl="1">
              <a:buFont typeface="Courier New" panose="02040502050405020303" pitchFamily="18" charset="0"/>
              <a:buChar char="o"/>
            </a:pPr>
            <a:endParaRPr lang="en-US" dirty="0">
              <a:cs typeface="Arial"/>
            </a:endParaRPr>
          </a:p>
          <a:p>
            <a:pPr marL="228600" lvl="2" indent="0">
              <a:buNone/>
            </a:pPr>
            <a:endParaRPr lang="en-US" dirty="0">
              <a:cs typeface="Arial"/>
            </a:endParaRPr>
          </a:p>
          <a:p>
            <a:pPr lvl="2">
              <a:buFont typeface="Wingdings" panose="02040502050405020303" pitchFamily="18" charset="0"/>
              <a:buChar char="§"/>
            </a:pPr>
            <a:endParaRPr lang="en-US" dirty="0">
              <a:cs typeface="Arial"/>
            </a:endParaRPr>
          </a:p>
          <a:p>
            <a:pPr lvl="2">
              <a:buFont typeface="Wingdings" panose="02040502050405020303" pitchFamily="18" charset="0"/>
              <a:buChar char="§"/>
            </a:pPr>
            <a:endParaRPr lang="en-US" dirty="0">
              <a:cs typeface="Arial"/>
            </a:endParaRPr>
          </a:p>
          <a:p>
            <a:pPr marL="228600" lvl="2" indent="0">
              <a:buNone/>
            </a:pPr>
            <a:endParaRPr lang="en-US" dirty="0">
              <a:cs typeface="Arial"/>
            </a:endParaRPr>
          </a:p>
        </p:txBody>
      </p:sp>
      <p:sp>
        <p:nvSpPr>
          <p:cNvPr id="7" name="Slide Number Placeholder 6">
            <a:extLst>
              <a:ext uri="{FF2B5EF4-FFF2-40B4-BE49-F238E27FC236}">
                <a16:creationId xmlns:a16="http://schemas.microsoft.com/office/drawing/2014/main" id="{C2A7308D-85EA-4874-BFFA-53F0659A7EA5}"/>
              </a:ext>
            </a:extLst>
          </p:cNvPr>
          <p:cNvSpPr>
            <a:spLocks noGrp="1"/>
          </p:cNvSpPr>
          <p:nvPr>
            <p:ph type="sldNum" sz="quarter" idx="12"/>
          </p:nvPr>
        </p:nvSpPr>
        <p:spPr/>
        <p:txBody>
          <a:bodyPr/>
          <a:lstStyle/>
          <a:p>
            <a:fld id="{A358EEE2-36F2-465F-AD6A-DD1699CB9FE5}" type="slidenum">
              <a:rPr lang="en-US" smtClean="0"/>
              <a:t>3</a:t>
            </a:fld>
            <a:endParaRPr lang="en-US" dirty="0"/>
          </a:p>
        </p:txBody>
      </p:sp>
      <p:sp>
        <p:nvSpPr>
          <p:cNvPr id="9" name="Footer Placeholder 8">
            <a:extLst>
              <a:ext uri="{FF2B5EF4-FFF2-40B4-BE49-F238E27FC236}">
                <a16:creationId xmlns:a16="http://schemas.microsoft.com/office/drawing/2014/main" id="{4B440007-227F-4076-BDB3-7DAB0D0DB5F5}"/>
              </a:ext>
            </a:extLst>
          </p:cNvPr>
          <p:cNvSpPr>
            <a:spLocks noGrp="1"/>
          </p:cNvSpPr>
          <p:nvPr>
            <p:ph type="ftr" sz="quarter" idx="14"/>
          </p:nvPr>
        </p:nvSpPr>
        <p:spPr/>
        <p:txBody>
          <a:bodyPr/>
          <a:lstStyle/>
          <a:p>
            <a:r>
              <a:rPr lang="en-US" dirty="0"/>
              <a:t>© 2022 Xcel Energy</a:t>
            </a:r>
          </a:p>
        </p:txBody>
      </p:sp>
    </p:spTree>
    <p:extLst>
      <p:ext uri="{BB962C8B-B14F-4D97-AF65-F5344CB8AC3E}">
        <p14:creationId xmlns:p14="http://schemas.microsoft.com/office/powerpoint/2010/main" val="2672530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8FB64A5-6480-1267-2724-C5A674E69BA4}"/>
              </a:ext>
            </a:extLst>
          </p:cNvPr>
          <p:cNvSpPr>
            <a:spLocks noGrp="1"/>
          </p:cNvSpPr>
          <p:nvPr>
            <p:ph type="body" idx="1"/>
          </p:nvPr>
        </p:nvSpPr>
        <p:spPr>
          <a:xfrm>
            <a:off x="650935" y="268523"/>
            <a:ext cx="7118230" cy="602463"/>
          </a:xfrm>
        </p:spPr>
        <p:txBody>
          <a:bodyPr/>
          <a:lstStyle/>
          <a:p>
            <a:r>
              <a:rPr lang="en-US" sz="3000" dirty="0">
                <a:solidFill>
                  <a:schemeClr val="accent3"/>
                </a:solidFill>
                <a:latin typeface="+mj-lt"/>
                <a:ea typeface="+mj-ea"/>
                <a:cs typeface="Arial"/>
              </a:rPr>
              <a:t>Stakeholder</a:t>
            </a:r>
            <a:r>
              <a:rPr lang="en-US" dirty="0">
                <a:cs typeface="Arial"/>
              </a:rPr>
              <a:t> </a:t>
            </a:r>
            <a:r>
              <a:rPr lang="en-US" sz="3000" dirty="0">
                <a:solidFill>
                  <a:schemeClr val="accent3"/>
                </a:solidFill>
                <a:latin typeface="+mj-lt"/>
                <a:ea typeface="+mj-ea"/>
                <a:cs typeface="Arial"/>
              </a:rPr>
              <a:t>Groups</a:t>
            </a:r>
          </a:p>
        </p:txBody>
      </p:sp>
      <p:sp>
        <p:nvSpPr>
          <p:cNvPr id="4" name="Content Placeholder 3">
            <a:extLst>
              <a:ext uri="{FF2B5EF4-FFF2-40B4-BE49-F238E27FC236}">
                <a16:creationId xmlns:a16="http://schemas.microsoft.com/office/drawing/2014/main" id="{8C8914FA-0615-30E1-A556-2B7C3B93ABCB}"/>
              </a:ext>
            </a:extLst>
          </p:cNvPr>
          <p:cNvSpPr>
            <a:spLocks noGrp="1"/>
          </p:cNvSpPr>
          <p:nvPr>
            <p:ph sz="half" idx="2"/>
          </p:nvPr>
        </p:nvSpPr>
        <p:spPr>
          <a:xfrm>
            <a:off x="533400" y="869936"/>
            <a:ext cx="5464175" cy="5530863"/>
          </a:xfrm>
        </p:spPr>
        <p:txBody>
          <a:bodyPr vert="horz" lIns="0" tIns="0" rIns="0" bIns="0" rtlCol="0" anchor="t">
            <a:noAutofit/>
          </a:bodyPr>
          <a:lstStyle/>
          <a:p>
            <a:pPr marL="342900" indent="-342900">
              <a:spcAft>
                <a:spcPts val="0"/>
              </a:spcAft>
              <a:buFont typeface="Courier New,monospace" panose="02040502050405020303" pitchFamily="18" charset="0"/>
              <a:buChar char="o"/>
            </a:pPr>
            <a:r>
              <a:rPr lang="en-US" sz="1600" dirty="0">
                <a:cs typeface="Arial"/>
              </a:rPr>
              <a:t>Amarillo Recycling</a:t>
            </a:r>
          </a:p>
          <a:p>
            <a:pPr marL="342900" indent="-342900">
              <a:spcAft>
                <a:spcPts val="0"/>
              </a:spcAft>
              <a:buFont typeface="Courier New,monospace" panose="02040502050405020303" pitchFamily="18" charset="0"/>
              <a:buChar char="o"/>
            </a:pPr>
            <a:r>
              <a:rPr lang="en-US" sz="1600" dirty="0">
                <a:cs typeface="Arial"/>
              </a:rPr>
              <a:t>Coalition for Clean Affordable Energy (CCAE)</a:t>
            </a:r>
          </a:p>
          <a:p>
            <a:pPr marL="342900" indent="-342900">
              <a:spcAft>
                <a:spcPts val="0"/>
              </a:spcAft>
              <a:buFont typeface="Courier New,monospace" panose="02040502050405020303" pitchFamily="18" charset="0"/>
              <a:buChar char="o"/>
            </a:pPr>
            <a:r>
              <a:rPr lang="en-US" sz="1600" dirty="0">
                <a:cs typeface="Arial"/>
              </a:rPr>
              <a:t>Coalition for Community Solar Access (CCSA)</a:t>
            </a:r>
          </a:p>
          <a:p>
            <a:pPr marL="342900" indent="-342900">
              <a:spcAft>
                <a:spcPts val="0"/>
              </a:spcAft>
              <a:buFont typeface="Courier New,monospace" panose="02040502050405020303" pitchFamily="18" charset="0"/>
              <a:buChar char="o"/>
            </a:pPr>
            <a:r>
              <a:rPr lang="en-US" sz="1600" dirty="0">
                <a:cs typeface="Arial"/>
              </a:rPr>
              <a:t>ConocoPhillips (COG)</a:t>
            </a:r>
          </a:p>
          <a:p>
            <a:pPr marL="342900" indent="-342900">
              <a:spcAft>
                <a:spcPts val="0"/>
              </a:spcAft>
              <a:buFont typeface="Courier New,monospace" panose="02040502050405020303" pitchFamily="18" charset="0"/>
              <a:buChar char="o"/>
            </a:pPr>
            <a:r>
              <a:rPr lang="en-US" sz="1600" dirty="0">
                <a:cs typeface="Arial"/>
              </a:rPr>
              <a:t>ExxonMobil</a:t>
            </a:r>
          </a:p>
          <a:p>
            <a:pPr marL="342900" indent="-342900">
              <a:spcAft>
                <a:spcPts val="0"/>
              </a:spcAft>
              <a:buFont typeface="Courier New,monospace" panose="02040502050405020303" pitchFamily="18" charset="0"/>
              <a:buChar char="o"/>
            </a:pPr>
            <a:r>
              <a:rPr lang="en-US" sz="1600" dirty="0">
                <a:cs typeface="Arial"/>
              </a:rPr>
              <a:t>Federal Executive Agencies (FEA)</a:t>
            </a:r>
          </a:p>
          <a:p>
            <a:pPr marL="342900" indent="-342900">
              <a:spcAft>
                <a:spcPts val="0"/>
              </a:spcAft>
              <a:buFont typeface="Courier New,monospace" panose="02040502050405020303" pitchFamily="18" charset="0"/>
              <a:buChar char="o"/>
            </a:pPr>
            <a:r>
              <a:rPr lang="en-US" sz="1600" dirty="0">
                <a:cs typeface="Arial"/>
              </a:rPr>
              <a:t>Golden Spread Electric Cooperative (GSEC)</a:t>
            </a:r>
          </a:p>
          <a:p>
            <a:pPr marL="342900" indent="-342900">
              <a:spcAft>
                <a:spcPts val="0"/>
              </a:spcAft>
              <a:buFont typeface="Courier New,monospace" panose="02040502050405020303" pitchFamily="18" charset="0"/>
              <a:buChar char="o"/>
            </a:pPr>
            <a:r>
              <a:rPr lang="en-US" sz="1600" dirty="0">
                <a:cs typeface="Arial"/>
              </a:rPr>
              <a:t>International Brotherhood of Electric Workers (IBEW)</a:t>
            </a:r>
          </a:p>
          <a:p>
            <a:pPr marL="342900" indent="-342900">
              <a:spcAft>
                <a:spcPts val="0"/>
              </a:spcAft>
              <a:buFont typeface="Courier New,monospace" panose="02040502050405020303" pitchFamily="18" charset="0"/>
              <a:buChar char="o"/>
            </a:pPr>
            <a:r>
              <a:rPr lang="en-US" sz="1600" dirty="0">
                <a:cs typeface="Arial"/>
              </a:rPr>
              <a:t>Louisiana Energy Services (LES) </a:t>
            </a:r>
          </a:p>
          <a:p>
            <a:pPr marL="342900" indent="-342900">
              <a:spcAft>
                <a:spcPts val="0"/>
              </a:spcAft>
              <a:buFont typeface="Courier New,monospace" panose="02040502050405020303" pitchFamily="18" charset="0"/>
              <a:buChar char="o"/>
            </a:pPr>
            <a:r>
              <a:rPr lang="en-US" sz="1600" dirty="0">
                <a:cs typeface="Arial"/>
              </a:rPr>
              <a:t>New Mexico Large Customer Group (NMLCG)</a:t>
            </a:r>
          </a:p>
          <a:p>
            <a:pPr marL="342900" indent="-342900">
              <a:spcAft>
                <a:spcPts val="0"/>
              </a:spcAft>
              <a:buFont typeface="Courier New,monospace" panose="02040502050405020303" pitchFamily="18" charset="0"/>
              <a:buChar char="o"/>
            </a:pPr>
            <a:r>
              <a:rPr lang="en-US" sz="1600" dirty="0">
                <a:cs typeface="Arial"/>
              </a:rPr>
              <a:t>New Mexico </a:t>
            </a:r>
            <a:r>
              <a:rPr lang="en-US" sz="1600">
                <a:cs typeface="Arial"/>
              </a:rPr>
              <a:t>Public Regulation </a:t>
            </a:r>
            <a:r>
              <a:rPr lang="en-US" sz="1600" dirty="0">
                <a:cs typeface="Arial"/>
              </a:rPr>
              <a:t>Commission (NMPRC) Staff</a:t>
            </a:r>
          </a:p>
          <a:p>
            <a:pPr marL="342900" indent="-342900">
              <a:spcAft>
                <a:spcPts val="0"/>
              </a:spcAft>
              <a:buFont typeface="Courier New,monospace" panose="02040502050405020303" pitchFamily="18" charset="0"/>
              <a:buChar char="o"/>
            </a:pPr>
            <a:endParaRPr lang="en-US" sz="1600" dirty="0">
              <a:cs typeface="Arial"/>
            </a:endParaRPr>
          </a:p>
        </p:txBody>
      </p:sp>
      <p:sp>
        <p:nvSpPr>
          <p:cNvPr id="6" name="Content Placeholder 5">
            <a:extLst>
              <a:ext uri="{FF2B5EF4-FFF2-40B4-BE49-F238E27FC236}">
                <a16:creationId xmlns:a16="http://schemas.microsoft.com/office/drawing/2014/main" id="{AF4C4FC1-1126-4909-3635-D9CAA01247CB}"/>
              </a:ext>
            </a:extLst>
          </p:cNvPr>
          <p:cNvSpPr>
            <a:spLocks noGrp="1"/>
          </p:cNvSpPr>
          <p:nvPr>
            <p:ph sz="quarter" idx="4"/>
          </p:nvPr>
        </p:nvSpPr>
        <p:spPr>
          <a:xfrm>
            <a:off x="6091383" y="871151"/>
            <a:ext cx="5564524" cy="4929285"/>
          </a:xfrm>
        </p:spPr>
        <p:txBody>
          <a:bodyPr vert="horz" lIns="0" tIns="0" rIns="0" bIns="0" rtlCol="0" anchor="t">
            <a:noAutofit/>
          </a:bodyPr>
          <a:lstStyle/>
          <a:p>
            <a:pPr marL="342900" indent="-342900">
              <a:spcAft>
                <a:spcPts val="0"/>
              </a:spcAft>
              <a:buFont typeface="Courier New,monospace" panose="02040502050405020303" pitchFamily="18" charset="0"/>
              <a:buChar char="o"/>
            </a:pPr>
            <a:r>
              <a:rPr lang="en-US" sz="1600" dirty="0">
                <a:cs typeface="Arial"/>
              </a:rPr>
              <a:t>NM Department of Justice (formerly NM Attorney General)</a:t>
            </a:r>
          </a:p>
          <a:p>
            <a:pPr marL="342900" indent="-342900">
              <a:spcAft>
                <a:spcPts val="0"/>
              </a:spcAft>
              <a:buFont typeface="Courier New,monospace" panose="02040502050405020303" pitchFamily="18" charset="0"/>
              <a:buChar char="o"/>
            </a:pPr>
            <a:r>
              <a:rPr lang="en-US" sz="1600" dirty="0">
                <a:cs typeface="Arial"/>
              </a:rPr>
              <a:t>Occidental Permian (OPL)</a:t>
            </a:r>
          </a:p>
          <a:p>
            <a:pPr marL="342900" indent="-342900">
              <a:spcAft>
                <a:spcPts val="0"/>
              </a:spcAft>
              <a:buFont typeface="Courier New,monospace" panose="02040502050405020303" pitchFamily="18" charset="0"/>
              <a:buChar char="o"/>
            </a:pPr>
            <a:r>
              <a:rPr lang="en-US" sz="1600" dirty="0">
                <a:cs typeface="Arial"/>
              </a:rPr>
              <a:t>Office of Public Utility Counsel (OPUC)</a:t>
            </a:r>
          </a:p>
          <a:p>
            <a:pPr marL="342900" indent="-342900">
              <a:spcAft>
                <a:spcPts val="0"/>
              </a:spcAft>
              <a:buFont typeface="Courier New,monospace" panose="02040502050405020303" pitchFamily="18" charset="0"/>
              <a:buChar char="o"/>
            </a:pPr>
            <a:r>
              <a:rPr lang="en-US" sz="1600" dirty="0">
                <a:cs typeface="Arial"/>
              </a:rPr>
              <a:t>Orion</a:t>
            </a:r>
          </a:p>
          <a:p>
            <a:pPr marL="342900" indent="-342900">
              <a:spcAft>
                <a:spcPts val="0"/>
              </a:spcAft>
              <a:buFont typeface="Courier New,monospace" panose="02040502050405020303" pitchFamily="18" charset="0"/>
              <a:buChar char="o"/>
            </a:pPr>
            <a:r>
              <a:rPr lang="en-US" sz="1600" dirty="0">
                <a:cs typeface="Arial"/>
              </a:rPr>
              <a:t>Public Utility Commission of Texas (PUCT) </a:t>
            </a:r>
          </a:p>
          <a:p>
            <a:pPr marL="342900" indent="-342900">
              <a:spcAft>
                <a:spcPts val="0"/>
              </a:spcAft>
              <a:buFont typeface="Courier New,monospace" panose="02040502050405020303" pitchFamily="18" charset="0"/>
              <a:buChar char="o"/>
            </a:pPr>
            <a:r>
              <a:rPr lang="en-US" sz="1600" dirty="0">
                <a:cs typeface="Arial"/>
              </a:rPr>
              <a:t>Sierra Club</a:t>
            </a:r>
          </a:p>
          <a:p>
            <a:pPr marL="342900" indent="-342900">
              <a:spcAft>
                <a:spcPts val="0"/>
              </a:spcAft>
              <a:buFont typeface="Courier New,monospace" panose="02040502050405020303" pitchFamily="18" charset="0"/>
              <a:buChar char="o"/>
            </a:pPr>
            <a:r>
              <a:rPr lang="en-US" sz="1600" dirty="0">
                <a:cs typeface="Arial"/>
              </a:rPr>
              <a:t>Texas Cotton Ginners Association (TCGA)</a:t>
            </a:r>
          </a:p>
          <a:p>
            <a:pPr marL="342900" indent="-342900">
              <a:spcAft>
                <a:spcPts val="0"/>
              </a:spcAft>
              <a:buFont typeface="Courier New,monospace" panose="02040502050405020303" pitchFamily="18" charset="0"/>
              <a:buChar char="o"/>
            </a:pPr>
            <a:r>
              <a:rPr lang="en-US" sz="1600" dirty="0">
                <a:cs typeface="Arial"/>
              </a:rPr>
              <a:t>Texas Industrial Energy Consumers (TIEC)</a:t>
            </a:r>
          </a:p>
          <a:p>
            <a:pPr marL="342900" indent="-342900">
              <a:spcAft>
                <a:spcPts val="0"/>
              </a:spcAft>
              <a:buFont typeface="Courier New,monospace" panose="02040502050405020303" pitchFamily="18" charset="0"/>
              <a:buChar char="o"/>
            </a:pPr>
            <a:r>
              <a:rPr lang="en-US" sz="1600" dirty="0">
                <a:cs typeface="Arial"/>
              </a:rPr>
              <a:t>Walmart</a:t>
            </a:r>
          </a:p>
          <a:p>
            <a:pPr marL="342900" indent="-342900">
              <a:spcAft>
                <a:spcPts val="0"/>
              </a:spcAft>
              <a:buFont typeface="Courier New,monospace" panose="02040502050405020303" pitchFamily="18" charset="0"/>
              <a:buChar char="o"/>
            </a:pPr>
            <a:r>
              <a:rPr lang="en-US" sz="1600" dirty="0">
                <a:cs typeface="Arial"/>
              </a:rPr>
              <a:t>Western Resource Advocates (WRA)</a:t>
            </a:r>
          </a:p>
          <a:p>
            <a:pPr marL="342900" indent="-342900">
              <a:spcAft>
                <a:spcPts val="0"/>
              </a:spcAft>
              <a:buFont typeface="Courier New,monospace" panose="02040502050405020303" pitchFamily="18" charset="0"/>
              <a:buChar char="o"/>
            </a:pPr>
            <a:r>
              <a:rPr lang="en-US" sz="1600" dirty="0">
                <a:cs typeface="Arial"/>
              </a:rPr>
              <a:t>Individual – Henry Janhsen</a:t>
            </a:r>
          </a:p>
          <a:p>
            <a:pPr>
              <a:buNone/>
            </a:pPr>
            <a:endParaRPr lang="en-US" dirty="0">
              <a:cs typeface="Arial" panose="020B0604020202020204"/>
            </a:endParaRPr>
          </a:p>
          <a:p>
            <a:pPr marL="342900" indent="-342900">
              <a:buFont typeface="Courier New" panose="02040502050405020303" pitchFamily="18" charset="0"/>
              <a:buChar char="o"/>
            </a:pPr>
            <a:endParaRPr lang="en-US" dirty="0">
              <a:cs typeface="Arial" panose="020B0604020202020204"/>
            </a:endParaRPr>
          </a:p>
          <a:p>
            <a:pPr marL="342900" indent="-342900">
              <a:buFont typeface="Courier New" panose="02040502050405020303" pitchFamily="18" charset="0"/>
              <a:buChar char="o"/>
            </a:pPr>
            <a:endParaRPr lang="en-US" dirty="0">
              <a:cs typeface="Arial" panose="020B0604020202020204"/>
            </a:endParaRPr>
          </a:p>
        </p:txBody>
      </p:sp>
      <p:sp>
        <p:nvSpPr>
          <p:cNvPr id="7" name="Slide Number Placeholder 6">
            <a:extLst>
              <a:ext uri="{FF2B5EF4-FFF2-40B4-BE49-F238E27FC236}">
                <a16:creationId xmlns:a16="http://schemas.microsoft.com/office/drawing/2014/main" id="{D64CFFAE-C19C-210D-4A7E-DEDB79ECF949}"/>
              </a:ext>
            </a:extLst>
          </p:cNvPr>
          <p:cNvSpPr>
            <a:spLocks noGrp="1"/>
          </p:cNvSpPr>
          <p:nvPr>
            <p:ph type="sldNum" sz="quarter" idx="12"/>
          </p:nvPr>
        </p:nvSpPr>
        <p:spPr/>
        <p:txBody>
          <a:bodyPr/>
          <a:lstStyle/>
          <a:p>
            <a:fld id="{A358EEE2-36F2-465F-AD6A-DD1699CB9FE5}" type="slidenum">
              <a:rPr lang="en-US" smtClean="0"/>
              <a:t>4</a:t>
            </a:fld>
            <a:endParaRPr lang="en-US" dirty="0"/>
          </a:p>
        </p:txBody>
      </p:sp>
      <p:sp>
        <p:nvSpPr>
          <p:cNvPr id="9" name="Footer Placeholder 8">
            <a:extLst>
              <a:ext uri="{FF2B5EF4-FFF2-40B4-BE49-F238E27FC236}">
                <a16:creationId xmlns:a16="http://schemas.microsoft.com/office/drawing/2014/main" id="{DA712413-8D55-C8B7-9BB0-E5FE1632BAAF}"/>
              </a:ext>
            </a:extLst>
          </p:cNvPr>
          <p:cNvSpPr>
            <a:spLocks noGrp="1"/>
          </p:cNvSpPr>
          <p:nvPr>
            <p:ph type="ftr" sz="quarter" idx="14"/>
          </p:nvPr>
        </p:nvSpPr>
        <p:spPr/>
        <p:txBody>
          <a:bodyPr/>
          <a:lstStyle/>
          <a:p>
            <a:r>
              <a:rPr lang="en-US" dirty="0"/>
              <a:t>© 2022 Xcel Energy</a:t>
            </a:r>
          </a:p>
        </p:txBody>
      </p:sp>
    </p:spTree>
    <p:extLst>
      <p:ext uri="{BB962C8B-B14F-4D97-AF65-F5344CB8AC3E}">
        <p14:creationId xmlns:p14="http://schemas.microsoft.com/office/powerpoint/2010/main" val="494093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CF6748D-0A3C-4D8F-A22F-750D8034240B}"/>
              </a:ext>
            </a:extLst>
          </p:cNvPr>
          <p:cNvSpPr>
            <a:spLocks noGrp="1"/>
          </p:cNvSpPr>
          <p:nvPr>
            <p:ph type="title"/>
          </p:nvPr>
        </p:nvSpPr>
        <p:spPr>
          <a:xfrm>
            <a:off x="2961774" y="1710870"/>
            <a:ext cx="8606362" cy="546555"/>
          </a:xfrm>
        </p:spPr>
        <p:txBody>
          <a:bodyPr/>
          <a:lstStyle/>
          <a:p>
            <a:r>
              <a:rPr lang="en-US" dirty="0">
                <a:cs typeface="Arial"/>
              </a:rPr>
              <a:t>TOU Study requirements</a:t>
            </a:r>
            <a:endParaRPr lang="en-US" dirty="0"/>
          </a:p>
        </p:txBody>
      </p:sp>
      <p:sp>
        <p:nvSpPr>
          <p:cNvPr id="13" name="Text Placeholder 12">
            <a:extLst>
              <a:ext uri="{FF2B5EF4-FFF2-40B4-BE49-F238E27FC236}">
                <a16:creationId xmlns:a16="http://schemas.microsoft.com/office/drawing/2014/main" id="{F125CAB5-6993-4B01-95B6-185526BE288A}"/>
              </a:ext>
            </a:extLst>
          </p:cNvPr>
          <p:cNvSpPr>
            <a:spLocks noGrp="1"/>
          </p:cNvSpPr>
          <p:nvPr>
            <p:ph type="body" idx="1"/>
          </p:nvPr>
        </p:nvSpPr>
        <p:spPr/>
        <p:txBody>
          <a:bodyPr vert="horz" lIns="0" tIns="0" rIns="0" bIns="0" rtlCol="0" anchor="t">
            <a:noAutofit/>
          </a:bodyPr>
          <a:lstStyle/>
          <a:p>
            <a:r>
              <a:rPr lang="en-US" dirty="0">
                <a:cs typeface="Arial"/>
              </a:rPr>
              <a:t>Requirements for SPS</a:t>
            </a:r>
            <a:endParaRPr lang="en-US" dirty="0"/>
          </a:p>
          <a:p>
            <a:r>
              <a:rPr lang="en-US" dirty="0">
                <a:cs typeface="Arial"/>
              </a:rPr>
              <a:t>Collaboration with Interested Parties</a:t>
            </a:r>
            <a:endParaRPr lang="en-US" dirty="0"/>
          </a:p>
          <a:p>
            <a:r>
              <a:rPr lang="en-US" dirty="0">
                <a:cs typeface="Arial"/>
              </a:rPr>
              <a:t>The Scoping Process</a:t>
            </a:r>
          </a:p>
          <a:p>
            <a:endParaRPr lang="en-US" dirty="0">
              <a:cs typeface="Arial"/>
            </a:endParaRPr>
          </a:p>
        </p:txBody>
      </p:sp>
      <p:sp>
        <p:nvSpPr>
          <p:cNvPr id="4" name="Footer Placeholder 3">
            <a:extLst>
              <a:ext uri="{FF2B5EF4-FFF2-40B4-BE49-F238E27FC236}">
                <a16:creationId xmlns:a16="http://schemas.microsoft.com/office/drawing/2014/main" id="{98F3F5DB-6CB6-4002-B87D-5E62CB858611}"/>
              </a:ext>
            </a:extLst>
          </p:cNvPr>
          <p:cNvSpPr>
            <a:spLocks noGrp="1"/>
          </p:cNvSpPr>
          <p:nvPr>
            <p:ph type="ftr" sz="quarter" idx="3"/>
          </p:nvPr>
        </p:nvSpPr>
        <p:spPr>
          <a:xfrm>
            <a:off x="533400" y="6400800"/>
            <a:ext cx="7353300" cy="320675"/>
          </a:xfrm>
        </p:spPr>
        <p:txBody>
          <a:bodyPr/>
          <a:lstStyle/>
          <a:p>
            <a:r>
              <a:rPr lang="en-US" dirty="0"/>
              <a:t>© 2022 Xcel Energy</a:t>
            </a:r>
          </a:p>
        </p:txBody>
      </p:sp>
      <p:sp>
        <p:nvSpPr>
          <p:cNvPr id="5" name="Slide Number Placeholder 4">
            <a:extLst>
              <a:ext uri="{FF2B5EF4-FFF2-40B4-BE49-F238E27FC236}">
                <a16:creationId xmlns:a16="http://schemas.microsoft.com/office/drawing/2014/main" id="{5F5A6710-AAC8-4D73-967E-6F1E75B46AD5}"/>
              </a:ext>
            </a:extLst>
          </p:cNvPr>
          <p:cNvSpPr>
            <a:spLocks noGrp="1"/>
          </p:cNvSpPr>
          <p:nvPr>
            <p:ph type="sldNum" sz="quarter" idx="12"/>
          </p:nvPr>
        </p:nvSpPr>
        <p:spPr/>
        <p:txBody>
          <a:bodyPr/>
          <a:lstStyle/>
          <a:p>
            <a:fld id="{A358EEE2-36F2-465F-AD6A-DD1699CB9FE5}" type="slidenum">
              <a:rPr lang="en-US" smtClean="0"/>
              <a:pPr/>
              <a:t>5</a:t>
            </a:fld>
            <a:endParaRPr lang="en-US" dirty="0"/>
          </a:p>
        </p:txBody>
      </p:sp>
    </p:spTree>
    <p:extLst>
      <p:ext uri="{BB962C8B-B14F-4D97-AF65-F5344CB8AC3E}">
        <p14:creationId xmlns:p14="http://schemas.microsoft.com/office/powerpoint/2010/main" val="2758255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6EB9B-FB35-C3C2-6529-21691931AF87}"/>
              </a:ext>
            </a:extLst>
          </p:cNvPr>
          <p:cNvSpPr>
            <a:spLocks noGrp="1"/>
          </p:cNvSpPr>
          <p:nvPr>
            <p:ph type="title"/>
          </p:nvPr>
        </p:nvSpPr>
        <p:spPr/>
        <p:txBody>
          <a:bodyPr/>
          <a:lstStyle/>
          <a:p>
            <a:r>
              <a:rPr lang="en-US" dirty="0"/>
              <a:t>Requirements for SPS	</a:t>
            </a:r>
          </a:p>
        </p:txBody>
      </p:sp>
      <p:sp>
        <p:nvSpPr>
          <p:cNvPr id="3" name="Content Placeholder 2">
            <a:extLst>
              <a:ext uri="{FF2B5EF4-FFF2-40B4-BE49-F238E27FC236}">
                <a16:creationId xmlns:a16="http://schemas.microsoft.com/office/drawing/2014/main" id="{C5B212F6-3FA4-5A9A-FFA4-CBABDEB859B3}"/>
              </a:ext>
            </a:extLst>
          </p:cNvPr>
          <p:cNvSpPr>
            <a:spLocks noGrp="1"/>
          </p:cNvSpPr>
          <p:nvPr>
            <p:ph idx="1"/>
          </p:nvPr>
        </p:nvSpPr>
        <p:spPr>
          <a:xfrm>
            <a:off x="533400" y="1510347"/>
            <a:ext cx="11125200" cy="3837305"/>
          </a:xfrm>
        </p:spPr>
        <p:txBody>
          <a:bodyPr vert="horz" lIns="0" tIns="0" rIns="0" bIns="0" rtlCol="0" anchor="t">
            <a:noAutofit/>
          </a:bodyPr>
          <a:lstStyle/>
          <a:p>
            <a:r>
              <a:rPr lang="en-US" dirty="0"/>
              <a:t>SPS will:</a:t>
            </a:r>
          </a:p>
          <a:p>
            <a:pPr marL="342900" indent="-342900">
              <a:buFont typeface="Wingdings" panose="05000000000000000000" pitchFamily="2" charset="2"/>
              <a:buChar char="v"/>
            </a:pPr>
            <a:r>
              <a:rPr lang="en-US" dirty="0"/>
              <a:t>Commit reasonable efforts to collect the information and conduct the studies described in the scope of work;</a:t>
            </a:r>
          </a:p>
          <a:p>
            <a:pPr marL="342900" indent="-342900">
              <a:buFont typeface="Wingdings" panose="05000000000000000000" pitchFamily="2" charset="2"/>
              <a:buChar char="v"/>
            </a:pPr>
            <a:r>
              <a:rPr lang="en-US" dirty="0"/>
              <a:t>Reasonably manage contractor costs;</a:t>
            </a:r>
            <a:endParaRPr lang="en-US" dirty="0">
              <a:cs typeface="Arial"/>
            </a:endParaRPr>
          </a:p>
          <a:p>
            <a:pPr marL="342900" indent="-342900">
              <a:buFont typeface="Wingdings" panose="05000000000000000000" pitchFamily="2" charset="2"/>
              <a:buChar char="v"/>
            </a:pPr>
            <a:r>
              <a:rPr lang="en-US" dirty="0"/>
              <a:t>Provide the results of the study to all parties participating in the scoping process;</a:t>
            </a:r>
          </a:p>
          <a:p>
            <a:pPr marL="342900" indent="-342900">
              <a:buFont typeface="Wingdings" panose="05000000000000000000" pitchFamily="2" charset="2"/>
              <a:buChar char="v"/>
            </a:pPr>
            <a:r>
              <a:rPr lang="en-US" dirty="0"/>
              <a:t>Provide results based on an agreed upon schedule, but no later than the date of filing the next base rate case; and</a:t>
            </a:r>
          </a:p>
          <a:p>
            <a:pPr marL="342900" indent="-342900">
              <a:buFont typeface="Wingdings" panose="05000000000000000000" pitchFamily="2" charset="2"/>
              <a:buChar char="v"/>
            </a:pPr>
            <a:r>
              <a:rPr lang="en-US" dirty="0"/>
              <a:t>Not oppose a filing requesting a Commission rulemaking to update Rule 550 and any relevant Commission forms to accommodate TOU fuel rates.</a:t>
            </a:r>
          </a:p>
        </p:txBody>
      </p:sp>
      <p:sp>
        <p:nvSpPr>
          <p:cNvPr id="4" name="Slide Number Placeholder 3">
            <a:extLst>
              <a:ext uri="{FF2B5EF4-FFF2-40B4-BE49-F238E27FC236}">
                <a16:creationId xmlns:a16="http://schemas.microsoft.com/office/drawing/2014/main" id="{2BE96C64-D2A9-E593-28C8-8A09F747791D}"/>
              </a:ext>
            </a:extLst>
          </p:cNvPr>
          <p:cNvSpPr>
            <a:spLocks noGrp="1"/>
          </p:cNvSpPr>
          <p:nvPr>
            <p:ph type="sldNum" sz="quarter" idx="12"/>
          </p:nvPr>
        </p:nvSpPr>
        <p:spPr/>
        <p:txBody>
          <a:bodyPr/>
          <a:lstStyle/>
          <a:p>
            <a:fld id="{A358EEE2-36F2-465F-AD6A-DD1699CB9FE5}" type="slidenum">
              <a:rPr lang="en-US" smtClean="0"/>
              <a:t>6</a:t>
            </a:fld>
            <a:endParaRPr lang="en-US" dirty="0"/>
          </a:p>
        </p:txBody>
      </p:sp>
      <p:sp>
        <p:nvSpPr>
          <p:cNvPr id="6" name="Footer Placeholder 5">
            <a:extLst>
              <a:ext uri="{FF2B5EF4-FFF2-40B4-BE49-F238E27FC236}">
                <a16:creationId xmlns:a16="http://schemas.microsoft.com/office/drawing/2014/main" id="{2A944055-7CC5-2B1D-EC4A-BDF4EDF15298}"/>
              </a:ext>
            </a:extLst>
          </p:cNvPr>
          <p:cNvSpPr>
            <a:spLocks noGrp="1"/>
          </p:cNvSpPr>
          <p:nvPr>
            <p:ph type="ftr" sz="quarter" idx="3"/>
          </p:nvPr>
        </p:nvSpPr>
        <p:spPr/>
        <p:txBody>
          <a:bodyPr/>
          <a:lstStyle/>
          <a:p>
            <a:r>
              <a:rPr lang="en-US" dirty="0"/>
              <a:t>© 2023 Xcel Energy</a:t>
            </a:r>
          </a:p>
        </p:txBody>
      </p:sp>
    </p:spTree>
    <p:extLst>
      <p:ext uri="{BB962C8B-B14F-4D97-AF65-F5344CB8AC3E}">
        <p14:creationId xmlns:p14="http://schemas.microsoft.com/office/powerpoint/2010/main" val="3488309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4F009-5A7C-D307-25A9-84DD5C5F2225}"/>
              </a:ext>
            </a:extLst>
          </p:cNvPr>
          <p:cNvSpPr>
            <a:spLocks noGrp="1"/>
          </p:cNvSpPr>
          <p:nvPr>
            <p:ph type="title"/>
          </p:nvPr>
        </p:nvSpPr>
        <p:spPr/>
        <p:txBody>
          <a:bodyPr anchor="b">
            <a:normAutofit/>
          </a:bodyPr>
          <a:lstStyle/>
          <a:p>
            <a:r>
              <a:rPr lang="en-US" dirty="0"/>
              <a:t>Collaboration with Interested Parties and Commission Staff</a:t>
            </a:r>
          </a:p>
        </p:txBody>
      </p:sp>
      <p:sp>
        <p:nvSpPr>
          <p:cNvPr id="7" name="Content Placeholder 6">
            <a:extLst>
              <a:ext uri="{FF2B5EF4-FFF2-40B4-BE49-F238E27FC236}">
                <a16:creationId xmlns:a16="http://schemas.microsoft.com/office/drawing/2014/main" id="{DC53E483-CF87-55FA-4997-74A0CDF6B374}"/>
              </a:ext>
            </a:extLst>
          </p:cNvPr>
          <p:cNvSpPr>
            <a:spLocks noGrp="1"/>
          </p:cNvSpPr>
          <p:nvPr>
            <p:ph idx="1"/>
          </p:nvPr>
        </p:nvSpPr>
        <p:spPr>
          <a:xfrm>
            <a:off x="533400" y="1541485"/>
            <a:ext cx="11125200" cy="4177828"/>
          </a:xfrm>
        </p:spPr>
        <p:txBody>
          <a:bodyPr/>
          <a:lstStyle/>
          <a:p>
            <a:pPr marL="342900" indent="-342900">
              <a:buFont typeface="Wingdings" panose="05000000000000000000" pitchFamily="2" charset="2"/>
              <a:buChar char="v"/>
            </a:pPr>
            <a:r>
              <a:rPr lang="en-US" dirty="0"/>
              <a:t>Determine the scope of work that would be necessary to develop and implement cost-based TOU fuel and base rates.</a:t>
            </a:r>
          </a:p>
          <a:p>
            <a:pPr marL="342900" indent="-342900">
              <a:buFont typeface="Wingdings" panose="05000000000000000000" pitchFamily="2" charset="2"/>
              <a:buChar char="v"/>
            </a:pPr>
            <a:r>
              <a:rPr lang="en-US" dirty="0"/>
              <a:t>Scope of work includes process to gather information or conduct studies to enable parties to fully evaluate the impact of TOU fuel and base rates.</a:t>
            </a:r>
          </a:p>
          <a:p>
            <a:pPr marL="342900" indent="-342900">
              <a:buFont typeface="Wingdings" panose="05000000000000000000" pitchFamily="2" charset="2"/>
              <a:buChar char="v"/>
            </a:pPr>
            <a:r>
              <a:rPr lang="en-US" dirty="0"/>
              <a:t>Present a TOU proposal to the collaboration group for evaluation and feedback.</a:t>
            </a:r>
          </a:p>
          <a:p>
            <a:pPr marL="342900" indent="-342900">
              <a:buFont typeface="Wingdings" panose="05000000000000000000" pitchFamily="2" charset="2"/>
              <a:buChar char="v"/>
            </a:pPr>
            <a:r>
              <a:rPr lang="en-US" dirty="0"/>
              <a:t>Collaboration group will identify any potential barriers posed by Commission rules/forms to implementing TOU fuel and base rates.</a:t>
            </a:r>
          </a:p>
          <a:p>
            <a:pPr marL="342900" indent="-342900">
              <a:buFont typeface="Wingdings" panose="05000000000000000000" pitchFamily="2" charset="2"/>
              <a:buChar char="v"/>
            </a:pPr>
            <a:r>
              <a:rPr lang="en-US" dirty="0"/>
              <a:t>TX 2023 Rate Case Final Order –states the NM study effort will be combined with the TX study effort</a:t>
            </a:r>
          </a:p>
          <a:p>
            <a:pPr marL="342900" indent="-342900">
              <a:buFont typeface="Wingdings" panose="05000000000000000000" pitchFamily="2" charset="2"/>
              <a:buChar char="v"/>
            </a:pPr>
            <a:endParaRPr lang="en-US" dirty="0"/>
          </a:p>
          <a:p>
            <a:pPr>
              <a:buNone/>
            </a:pPr>
            <a:endParaRPr lang="en-US" dirty="0"/>
          </a:p>
        </p:txBody>
      </p:sp>
      <p:sp>
        <p:nvSpPr>
          <p:cNvPr id="5" name="Slide Number Placeholder 4">
            <a:extLst>
              <a:ext uri="{FF2B5EF4-FFF2-40B4-BE49-F238E27FC236}">
                <a16:creationId xmlns:a16="http://schemas.microsoft.com/office/drawing/2014/main" id="{B36B92A1-7064-4F93-A447-4C5E52EF5031}"/>
              </a:ext>
            </a:extLst>
          </p:cNvPr>
          <p:cNvSpPr>
            <a:spLocks noGrp="1"/>
          </p:cNvSpPr>
          <p:nvPr>
            <p:ph type="sldNum" sz="quarter" idx="12"/>
          </p:nvPr>
        </p:nvSpPr>
        <p:spPr/>
        <p:txBody>
          <a:bodyPr anchor="t">
            <a:normAutofit/>
          </a:bodyPr>
          <a:lstStyle/>
          <a:p>
            <a:pPr>
              <a:spcAft>
                <a:spcPts val="600"/>
              </a:spcAft>
            </a:pPr>
            <a:fld id="{A358EEE2-36F2-465F-AD6A-DD1699CB9FE5}" type="slidenum">
              <a:rPr lang="en-US" smtClean="0"/>
              <a:pPr>
                <a:spcAft>
                  <a:spcPts val="600"/>
                </a:spcAft>
              </a:pPr>
              <a:t>7</a:t>
            </a:fld>
            <a:endParaRPr lang="en-US" dirty="0"/>
          </a:p>
        </p:txBody>
      </p:sp>
      <p:sp>
        <p:nvSpPr>
          <p:cNvPr id="4" name="Footer Placeholder 3">
            <a:extLst>
              <a:ext uri="{FF2B5EF4-FFF2-40B4-BE49-F238E27FC236}">
                <a16:creationId xmlns:a16="http://schemas.microsoft.com/office/drawing/2014/main" id="{2E05E27B-D8B2-4029-8253-74D5131FA6CE}"/>
              </a:ext>
            </a:extLst>
          </p:cNvPr>
          <p:cNvSpPr>
            <a:spLocks noGrp="1"/>
          </p:cNvSpPr>
          <p:nvPr>
            <p:ph type="ftr" sz="quarter" idx="3"/>
          </p:nvPr>
        </p:nvSpPr>
        <p:spPr/>
        <p:txBody>
          <a:bodyPr anchor="t">
            <a:normAutofit/>
          </a:bodyPr>
          <a:lstStyle/>
          <a:p>
            <a:pPr>
              <a:spcAft>
                <a:spcPts val="600"/>
              </a:spcAft>
            </a:pPr>
            <a:r>
              <a:rPr lang="en-US" dirty="0"/>
              <a:t>© 2023 Xcel Energy</a:t>
            </a:r>
          </a:p>
        </p:txBody>
      </p:sp>
      <p:sp>
        <p:nvSpPr>
          <p:cNvPr id="8" name="TextBox 7">
            <a:extLst>
              <a:ext uri="{FF2B5EF4-FFF2-40B4-BE49-F238E27FC236}">
                <a16:creationId xmlns:a16="http://schemas.microsoft.com/office/drawing/2014/main" id="{E3198511-3CDB-25F0-CCC1-65B2845142D8}"/>
              </a:ext>
            </a:extLst>
          </p:cNvPr>
          <p:cNvSpPr txBox="1"/>
          <p:nvPr/>
        </p:nvSpPr>
        <p:spPr>
          <a:xfrm>
            <a:off x="1017037" y="5019869"/>
            <a:ext cx="10641563" cy="475862"/>
          </a:xfrm>
          <a:prstGeom prst="rect">
            <a:avLst/>
          </a:prstGeom>
          <a:noFill/>
        </p:spPr>
        <p:txBody>
          <a:bodyPr wrap="square" lIns="0" tIns="0" rIns="0" bIns="0" rtlCol="0">
            <a:noAutofit/>
          </a:bodyPr>
          <a:lstStyle/>
          <a:p>
            <a:pPr algn="l"/>
            <a:endParaRPr lang="en-US" cap="none" baseline="0" dirty="0"/>
          </a:p>
        </p:txBody>
      </p:sp>
    </p:spTree>
    <p:extLst>
      <p:ext uri="{BB962C8B-B14F-4D97-AF65-F5344CB8AC3E}">
        <p14:creationId xmlns:p14="http://schemas.microsoft.com/office/powerpoint/2010/main" val="3316369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A1D19-5FD6-D9F8-72EE-64C41D3B86AB}"/>
              </a:ext>
            </a:extLst>
          </p:cNvPr>
          <p:cNvSpPr>
            <a:spLocks noGrp="1"/>
          </p:cNvSpPr>
          <p:nvPr>
            <p:ph type="title"/>
          </p:nvPr>
        </p:nvSpPr>
        <p:spPr/>
        <p:txBody>
          <a:bodyPr/>
          <a:lstStyle/>
          <a:p>
            <a:r>
              <a:rPr lang="en-US" dirty="0"/>
              <a:t>The Scoping Process	</a:t>
            </a:r>
          </a:p>
        </p:txBody>
      </p:sp>
      <p:sp>
        <p:nvSpPr>
          <p:cNvPr id="3" name="Content Placeholder 2">
            <a:extLst>
              <a:ext uri="{FF2B5EF4-FFF2-40B4-BE49-F238E27FC236}">
                <a16:creationId xmlns:a16="http://schemas.microsoft.com/office/drawing/2014/main" id="{CBA75FD2-76B1-9D76-F920-D46F8026B8C2}"/>
              </a:ext>
            </a:extLst>
          </p:cNvPr>
          <p:cNvSpPr>
            <a:spLocks noGrp="1"/>
          </p:cNvSpPr>
          <p:nvPr>
            <p:ph idx="1"/>
          </p:nvPr>
        </p:nvSpPr>
        <p:spPr>
          <a:xfrm>
            <a:off x="533400" y="1510347"/>
            <a:ext cx="11125200" cy="3837305"/>
          </a:xfrm>
        </p:spPr>
        <p:txBody>
          <a:bodyPr/>
          <a:lstStyle/>
          <a:p>
            <a:r>
              <a:rPr lang="en-US" dirty="0"/>
              <a:t>The Scoping Process will include:</a:t>
            </a:r>
          </a:p>
          <a:p>
            <a:pPr marL="342900" indent="-342900">
              <a:buFont typeface="Wingdings" panose="05000000000000000000" pitchFamily="2" charset="2"/>
              <a:buChar char="v"/>
            </a:pPr>
            <a:r>
              <a:rPr lang="en-US" dirty="0"/>
              <a:t>at least two public workshops with the initial workshop no later than six months after issuance of a Final Order in the rate case.</a:t>
            </a:r>
          </a:p>
          <a:p>
            <a:pPr marL="342900" indent="-342900">
              <a:buFont typeface="Wingdings" panose="05000000000000000000" pitchFamily="2" charset="2"/>
              <a:buChar char="v"/>
            </a:pPr>
            <a:r>
              <a:rPr lang="en-US" dirty="0"/>
              <a:t>creating a schedule for developing the scope of work to be agreed upon by the parties and SPS.</a:t>
            </a:r>
          </a:p>
          <a:p>
            <a:pPr marL="342900" indent="-342900">
              <a:buFont typeface="Wingdings" panose="05000000000000000000" pitchFamily="2" charset="2"/>
              <a:buChar char="v"/>
            </a:pPr>
            <a:r>
              <a:rPr lang="en-US" dirty="0"/>
              <a:t>a date to complete information gathering and study work agreed upon by the parties and SPS once the scope of work is determined.</a:t>
            </a:r>
          </a:p>
        </p:txBody>
      </p:sp>
      <p:sp>
        <p:nvSpPr>
          <p:cNvPr id="4" name="Slide Number Placeholder 3">
            <a:extLst>
              <a:ext uri="{FF2B5EF4-FFF2-40B4-BE49-F238E27FC236}">
                <a16:creationId xmlns:a16="http://schemas.microsoft.com/office/drawing/2014/main" id="{D527BD6D-825C-3F7E-6182-6F912E52ABD1}"/>
              </a:ext>
            </a:extLst>
          </p:cNvPr>
          <p:cNvSpPr>
            <a:spLocks noGrp="1"/>
          </p:cNvSpPr>
          <p:nvPr>
            <p:ph type="sldNum" sz="quarter" idx="12"/>
          </p:nvPr>
        </p:nvSpPr>
        <p:spPr/>
        <p:txBody>
          <a:bodyPr/>
          <a:lstStyle/>
          <a:p>
            <a:fld id="{A358EEE2-36F2-465F-AD6A-DD1699CB9FE5}" type="slidenum">
              <a:rPr lang="en-US" smtClean="0"/>
              <a:t>8</a:t>
            </a:fld>
            <a:endParaRPr lang="en-US" dirty="0"/>
          </a:p>
        </p:txBody>
      </p:sp>
      <p:sp>
        <p:nvSpPr>
          <p:cNvPr id="6" name="Footer Placeholder 5">
            <a:extLst>
              <a:ext uri="{FF2B5EF4-FFF2-40B4-BE49-F238E27FC236}">
                <a16:creationId xmlns:a16="http://schemas.microsoft.com/office/drawing/2014/main" id="{5915DB3F-51E0-B5D5-45A9-F23FC2E80CFC}"/>
              </a:ext>
            </a:extLst>
          </p:cNvPr>
          <p:cNvSpPr>
            <a:spLocks noGrp="1"/>
          </p:cNvSpPr>
          <p:nvPr>
            <p:ph type="ftr" sz="quarter" idx="3"/>
          </p:nvPr>
        </p:nvSpPr>
        <p:spPr/>
        <p:txBody>
          <a:bodyPr/>
          <a:lstStyle/>
          <a:p>
            <a:r>
              <a:rPr lang="en-US" dirty="0"/>
              <a:t>© 2023 Xcel Energy</a:t>
            </a:r>
          </a:p>
        </p:txBody>
      </p:sp>
    </p:spTree>
    <p:extLst>
      <p:ext uri="{BB962C8B-B14F-4D97-AF65-F5344CB8AC3E}">
        <p14:creationId xmlns:p14="http://schemas.microsoft.com/office/powerpoint/2010/main" val="3532157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CF6748D-0A3C-4D8F-A22F-750D8034240B}"/>
              </a:ext>
            </a:extLst>
          </p:cNvPr>
          <p:cNvSpPr>
            <a:spLocks noGrp="1"/>
          </p:cNvSpPr>
          <p:nvPr>
            <p:ph type="title"/>
          </p:nvPr>
        </p:nvSpPr>
        <p:spPr>
          <a:xfrm>
            <a:off x="3135966" y="1497710"/>
            <a:ext cx="8606362" cy="546555"/>
          </a:xfrm>
        </p:spPr>
        <p:txBody>
          <a:bodyPr/>
          <a:lstStyle/>
          <a:p>
            <a:r>
              <a:rPr lang="en-US" dirty="0">
                <a:cs typeface="Arial"/>
              </a:rPr>
              <a:t>AMI Deployment Update</a:t>
            </a:r>
            <a:endParaRPr lang="en-US" dirty="0"/>
          </a:p>
        </p:txBody>
      </p:sp>
      <p:sp>
        <p:nvSpPr>
          <p:cNvPr id="4" name="Footer Placeholder 3">
            <a:extLst>
              <a:ext uri="{FF2B5EF4-FFF2-40B4-BE49-F238E27FC236}">
                <a16:creationId xmlns:a16="http://schemas.microsoft.com/office/drawing/2014/main" id="{98F3F5DB-6CB6-4002-B87D-5E62CB858611}"/>
              </a:ext>
            </a:extLst>
          </p:cNvPr>
          <p:cNvSpPr>
            <a:spLocks noGrp="1"/>
          </p:cNvSpPr>
          <p:nvPr>
            <p:ph type="ftr" sz="quarter" idx="3"/>
          </p:nvPr>
        </p:nvSpPr>
        <p:spPr>
          <a:xfrm>
            <a:off x="533400" y="6400800"/>
            <a:ext cx="7353300" cy="320675"/>
          </a:xfrm>
        </p:spPr>
        <p:txBody>
          <a:bodyPr/>
          <a:lstStyle/>
          <a:p>
            <a:r>
              <a:rPr lang="en-US" dirty="0"/>
              <a:t>© 2022 Xcel Energy</a:t>
            </a:r>
          </a:p>
        </p:txBody>
      </p:sp>
      <p:sp>
        <p:nvSpPr>
          <p:cNvPr id="5" name="Slide Number Placeholder 4">
            <a:extLst>
              <a:ext uri="{FF2B5EF4-FFF2-40B4-BE49-F238E27FC236}">
                <a16:creationId xmlns:a16="http://schemas.microsoft.com/office/drawing/2014/main" id="{5F5A6710-AAC8-4D73-967E-6F1E75B46AD5}"/>
              </a:ext>
            </a:extLst>
          </p:cNvPr>
          <p:cNvSpPr>
            <a:spLocks noGrp="1"/>
          </p:cNvSpPr>
          <p:nvPr>
            <p:ph type="sldNum" sz="quarter" idx="12"/>
          </p:nvPr>
        </p:nvSpPr>
        <p:spPr/>
        <p:txBody>
          <a:bodyPr/>
          <a:lstStyle/>
          <a:p>
            <a:fld id="{A358EEE2-36F2-465F-AD6A-DD1699CB9FE5}" type="slidenum">
              <a:rPr lang="en-US" smtClean="0"/>
              <a:pPr/>
              <a:t>9</a:t>
            </a:fld>
            <a:endParaRPr lang="en-US" dirty="0"/>
          </a:p>
        </p:txBody>
      </p:sp>
      <p:sp>
        <p:nvSpPr>
          <p:cNvPr id="3" name="TextBox 2">
            <a:extLst>
              <a:ext uri="{FF2B5EF4-FFF2-40B4-BE49-F238E27FC236}">
                <a16:creationId xmlns:a16="http://schemas.microsoft.com/office/drawing/2014/main" id="{38977BFF-0952-D327-7349-C2C1F255E03C}"/>
              </a:ext>
            </a:extLst>
          </p:cNvPr>
          <p:cNvSpPr txBox="1"/>
          <p:nvPr/>
        </p:nvSpPr>
        <p:spPr>
          <a:xfrm>
            <a:off x="3135966" y="2210317"/>
            <a:ext cx="6990735" cy="3262432"/>
          </a:xfrm>
          <a:prstGeom prst="rect">
            <a:avLst/>
          </a:prstGeom>
          <a:noFill/>
        </p:spPr>
        <p:txBody>
          <a:bodyPr wrap="square">
            <a:spAutoFit/>
          </a:bodyPr>
          <a:lstStyle/>
          <a:p>
            <a:pPr>
              <a:buFont typeface="Arial" panose="020B0604020202020204"/>
              <a:buAutoNum type="arabicPeriod"/>
            </a:pPr>
            <a:r>
              <a:rPr lang="en-US" sz="2200" dirty="0">
                <a:solidFill>
                  <a:schemeClr val="tx2"/>
                </a:solidFill>
                <a:cs typeface="Arial"/>
              </a:rPr>
              <a:t>Grid Modernization approved – New Mexico</a:t>
            </a:r>
          </a:p>
          <a:p>
            <a:pPr marL="800100" lvl="1" indent="-342900">
              <a:buFont typeface="Arial" panose="020B0604020202020204" pitchFamily="34" charset="0"/>
              <a:buChar char="•"/>
            </a:pPr>
            <a:r>
              <a:rPr lang="en-US" sz="2000" dirty="0">
                <a:effectLst/>
                <a:latin typeface="Calibri" panose="020F0502020204030204" pitchFamily="34" charset="0"/>
                <a:ea typeface="Calibri" panose="020F0502020204030204" pitchFamily="34" charset="0"/>
              </a:rPr>
              <a:t>NMPRC mandate to have AMI implemented in NM by May 2026; may need to start meter exchanges as early as September 2024.</a:t>
            </a:r>
          </a:p>
          <a:p>
            <a:pPr marL="800100" lvl="1" indent="-342900">
              <a:buFont typeface="Arial" panose="020B0604020202020204" pitchFamily="34" charset="0"/>
              <a:buChar char="•"/>
            </a:pPr>
            <a:r>
              <a:rPr lang="en-US" sz="2000" dirty="0">
                <a:latin typeface="Calibri" panose="020F0502020204030204" pitchFamily="34" charset="0"/>
              </a:rPr>
              <a:t>Project team is working to define project timeline including coordination with vendors</a:t>
            </a:r>
          </a:p>
          <a:p>
            <a:pPr>
              <a:buFont typeface="Arial" panose="020B0604020202020204"/>
              <a:buAutoNum type="arabicPeriod"/>
            </a:pPr>
            <a:endParaRPr lang="en-US" sz="2200" dirty="0">
              <a:solidFill>
                <a:schemeClr val="tx2"/>
              </a:solidFill>
              <a:cs typeface="Arial"/>
            </a:endParaRPr>
          </a:p>
          <a:p>
            <a:pPr>
              <a:buFont typeface="Arial" panose="020B0604020202020204"/>
              <a:buAutoNum type="arabicPeriod"/>
            </a:pPr>
            <a:r>
              <a:rPr lang="en-US" sz="2200" dirty="0">
                <a:solidFill>
                  <a:schemeClr val="tx2"/>
                </a:solidFill>
                <a:cs typeface="Arial"/>
              </a:rPr>
              <a:t>AMI Deployment – Texas</a:t>
            </a:r>
          </a:p>
          <a:p>
            <a:pPr marL="800100" lvl="1" indent="-342900">
              <a:buFont typeface="Arial" panose="020B0604020202020204" pitchFamily="34" charset="0"/>
              <a:buChar char="•"/>
            </a:pPr>
            <a:r>
              <a:rPr lang="en-US" sz="2000" dirty="0">
                <a:latin typeface="Calibri" panose="020F0502020204030204" pitchFamily="34" charset="0"/>
              </a:rPr>
              <a:t>Target Completion March 2025</a:t>
            </a:r>
          </a:p>
          <a:p>
            <a:pPr marL="800100" lvl="1" indent="-342900">
              <a:buFont typeface="Arial" panose="020B0604020202020204" pitchFamily="34" charset="0"/>
              <a:buChar char="•"/>
            </a:pPr>
            <a:r>
              <a:rPr lang="en-US" sz="2000" dirty="0">
                <a:latin typeface="Calibri" panose="020F0502020204030204" pitchFamily="34" charset="0"/>
              </a:rPr>
              <a:t>See next slide for progress and near-term forecast</a:t>
            </a:r>
          </a:p>
        </p:txBody>
      </p:sp>
    </p:spTree>
    <p:extLst>
      <p:ext uri="{BB962C8B-B14F-4D97-AF65-F5344CB8AC3E}">
        <p14:creationId xmlns:p14="http://schemas.microsoft.com/office/powerpoint/2010/main" val="3874685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A60A8-5602-CF71-22AA-B2E9A5F6B1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AE8522-811A-B881-486E-FFF42CA83C15}"/>
              </a:ext>
            </a:extLst>
          </p:cNvPr>
          <p:cNvSpPr>
            <a:spLocks noGrp="1"/>
          </p:cNvSpPr>
          <p:nvPr>
            <p:ph type="title"/>
          </p:nvPr>
        </p:nvSpPr>
        <p:spPr>
          <a:xfrm>
            <a:off x="463061" y="2261"/>
            <a:ext cx="11125201" cy="596417"/>
          </a:xfrm>
        </p:spPr>
        <p:txBody>
          <a:bodyPr/>
          <a:lstStyle/>
          <a:p>
            <a:r>
              <a:rPr lang="en-US" dirty="0">
                <a:cs typeface="Arial"/>
              </a:rPr>
              <a:t>TX AMI Deployment Update</a:t>
            </a:r>
            <a:endParaRPr lang="en-US" dirty="0"/>
          </a:p>
        </p:txBody>
      </p:sp>
      <p:sp>
        <p:nvSpPr>
          <p:cNvPr id="4" name="Slide Number Placeholder 3">
            <a:extLst>
              <a:ext uri="{FF2B5EF4-FFF2-40B4-BE49-F238E27FC236}">
                <a16:creationId xmlns:a16="http://schemas.microsoft.com/office/drawing/2014/main" id="{3F4ACB0F-0984-1A28-D62F-C0CD92C1EDFB}"/>
              </a:ext>
            </a:extLst>
          </p:cNvPr>
          <p:cNvSpPr>
            <a:spLocks noGrp="1"/>
          </p:cNvSpPr>
          <p:nvPr>
            <p:ph type="sldNum" sz="quarter" idx="12"/>
          </p:nvPr>
        </p:nvSpPr>
        <p:spPr/>
        <p:txBody>
          <a:bodyPr/>
          <a:lstStyle/>
          <a:p>
            <a:fld id="{A358EEE2-36F2-465F-AD6A-DD1699CB9FE5}" type="slidenum">
              <a:rPr lang="en-US" smtClean="0"/>
              <a:t>10</a:t>
            </a:fld>
            <a:endParaRPr lang="en-US" dirty="0"/>
          </a:p>
        </p:txBody>
      </p:sp>
      <p:sp>
        <p:nvSpPr>
          <p:cNvPr id="6" name="Footer Placeholder 5">
            <a:extLst>
              <a:ext uri="{FF2B5EF4-FFF2-40B4-BE49-F238E27FC236}">
                <a16:creationId xmlns:a16="http://schemas.microsoft.com/office/drawing/2014/main" id="{66C4B58B-8FDE-8B64-6BF8-80AE47DA4EAB}"/>
              </a:ext>
            </a:extLst>
          </p:cNvPr>
          <p:cNvSpPr>
            <a:spLocks noGrp="1"/>
          </p:cNvSpPr>
          <p:nvPr>
            <p:ph type="ftr" sz="quarter" idx="3"/>
          </p:nvPr>
        </p:nvSpPr>
        <p:spPr/>
        <p:txBody>
          <a:bodyPr/>
          <a:lstStyle/>
          <a:p>
            <a:r>
              <a:rPr lang="en-US" dirty="0"/>
              <a:t>© 2023 Xcel Energy</a:t>
            </a:r>
          </a:p>
        </p:txBody>
      </p:sp>
      <p:pic>
        <p:nvPicPr>
          <p:cNvPr id="9" name="Picture 8">
            <a:extLst>
              <a:ext uri="{FF2B5EF4-FFF2-40B4-BE49-F238E27FC236}">
                <a16:creationId xmlns:a16="http://schemas.microsoft.com/office/drawing/2014/main" id="{738A2371-2ACA-388D-5044-2CAF4852E9D9}"/>
              </a:ext>
            </a:extLst>
          </p:cNvPr>
          <p:cNvPicPr>
            <a:picLocks noChangeAspect="1"/>
          </p:cNvPicPr>
          <p:nvPr/>
        </p:nvPicPr>
        <p:blipFill rotWithShape="1">
          <a:blip r:embed="rId2"/>
          <a:srcRect b="2319"/>
          <a:stretch/>
        </p:blipFill>
        <p:spPr>
          <a:xfrm>
            <a:off x="1042219" y="2220179"/>
            <a:ext cx="9669375" cy="4501296"/>
          </a:xfrm>
          <a:prstGeom prst="rect">
            <a:avLst/>
          </a:prstGeom>
          <a:effectLst>
            <a:outerShdw blurRad="63500" sx="102000" sy="102000" algn="ctr" rotWithShape="0">
              <a:prstClr val="black">
                <a:alpha val="40000"/>
              </a:prstClr>
            </a:outerShdw>
          </a:effectLst>
        </p:spPr>
      </p:pic>
      <p:pic>
        <p:nvPicPr>
          <p:cNvPr id="10" name="Picture 9">
            <a:extLst>
              <a:ext uri="{FF2B5EF4-FFF2-40B4-BE49-F238E27FC236}">
                <a16:creationId xmlns:a16="http://schemas.microsoft.com/office/drawing/2014/main" id="{17A0A39F-05BF-A47B-6DDE-D41D071915AF}"/>
              </a:ext>
            </a:extLst>
          </p:cNvPr>
          <p:cNvPicPr>
            <a:picLocks noChangeAspect="1"/>
          </p:cNvPicPr>
          <p:nvPr/>
        </p:nvPicPr>
        <p:blipFill rotWithShape="1">
          <a:blip r:embed="rId3"/>
          <a:srcRect l="85897" t="14588" r="3721" b="58910"/>
          <a:stretch/>
        </p:blipFill>
        <p:spPr bwMode="auto">
          <a:xfrm>
            <a:off x="7280504" y="657270"/>
            <a:ext cx="2095500" cy="1504315"/>
          </a:xfrm>
          <a:prstGeom prst="rect">
            <a:avLst/>
          </a:prstGeom>
          <a:ln>
            <a:noFill/>
          </a:ln>
          <a:effectLst>
            <a:outerShdw blurRad="63500" sx="102000" sy="102000" algn="ctr" rotWithShape="0">
              <a:prstClr val="black">
                <a:alpha val="40000"/>
              </a:prstClr>
            </a:outerShdw>
          </a:effectLst>
          <a:extLst>
            <a:ext uri="{53640926-AAD7-44D8-BBD7-CCE9431645EC}">
              <a14:shadowObscured xmlns:a14="http://schemas.microsoft.com/office/drawing/2010/main"/>
            </a:ext>
          </a:extLst>
        </p:spPr>
      </p:pic>
      <p:pic>
        <p:nvPicPr>
          <p:cNvPr id="11" name="Picture 10">
            <a:extLst>
              <a:ext uri="{FF2B5EF4-FFF2-40B4-BE49-F238E27FC236}">
                <a16:creationId xmlns:a16="http://schemas.microsoft.com/office/drawing/2014/main" id="{8F555243-97F7-8E35-C6EB-CEDE28C9FB82}"/>
              </a:ext>
            </a:extLst>
          </p:cNvPr>
          <p:cNvPicPr>
            <a:picLocks noChangeAspect="1"/>
          </p:cNvPicPr>
          <p:nvPr/>
        </p:nvPicPr>
        <p:blipFill rotWithShape="1">
          <a:blip r:embed="rId4"/>
          <a:srcRect l="998" t="7783"/>
          <a:stretch/>
        </p:blipFill>
        <p:spPr>
          <a:xfrm>
            <a:off x="1720645" y="692623"/>
            <a:ext cx="5184678" cy="1433611"/>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592994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1BEE5278-5290-43FA-8FBF-843728E0DA4F}"/>
              </a:ext>
            </a:extLst>
          </p:cNvPr>
          <p:cNvPicPr>
            <a:picLocks noGrp="1" noChangeAspect="1"/>
          </p:cNvPicPr>
          <p:nvPr>
            <p:ph type="pic" sz="quarter" idx="13"/>
          </p:nvPr>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28562" r="28562"/>
          <a:stretch/>
        </p:blipFill>
        <p:spPr>
          <a:xfrm>
            <a:off x="-1314146" y="0"/>
            <a:ext cx="4410636" cy="6858000"/>
          </a:xfrm>
          <a:noFill/>
        </p:spPr>
      </p:pic>
      <p:sp>
        <p:nvSpPr>
          <p:cNvPr id="7" name="Title 6">
            <a:extLst>
              <a:ext uri="{FF2B5EF4-FFF2-40B4-BE49-F238E27FC236}">
                <a16:creationId xmlns:a16="http://schemas.microsoft.com/office/drawing/2014/main" id="{6AE46E6E-B782-44B5-949C-AF8A6F5C86F7}"/>
              </a:ext>
            </a:extLst>
          </p:cNvPr>
          <p:cNvSpPr>
            <a:spLocks noGrp="1"/>
          </p:cNvSpPr>
          <p:nvPr>
            <p:ph type="title"/>
          </p:nvPr>
        </p:nvSpPr>
        <p:spPr>
          <a:xfrm>
            <a:off x="2622862" y="872103"/>
            <a:ext cx="8199995" cy="546555"/>
          </a:xfrm>
        </p:spPr>
        <p:txBody>
          <a:bodyPr>
            <a:normAutofit/>
          </a:bodyPr>
          <a:lstStyle/>
          <a:p>
            <a:r>
              <a:rPr lang="en-US" dirty="0">
                <a:cs typeface="Arial"/>
              </a:rPr>
              <a:t>TOU Background &amp; Considerations</a:t>
            </a:r>
            <a:endParaRPr lang="en-US" dirty="0"/>
          </a:p>
        </p:txBody>
      </p:sp>
      <p:sp>
        <p:nvSpPr>
          <p:cNvPr id="4" name="Footer Placeholder 3">
            <a:extLst>
              <a:ext uri="{FF2B5EF4-FFF2-40B4-BE49-F238E27FC236}">
                <a16:creationId xmlns:a16="http://schemas.microsoft.com/office/drawing/2014/main" id="{8FD57358-7D70-4E1A-8396-44CD2BA778C1}"/>
              </a:ext>
            </a:extLst>
          </p:cNvPr>
          <p:cNvSpPr>
            <a:spLocks noGrp="1"/>
          </p:cNvSpPr>
          <p:nvPr>
            <p:ph type="ftr" sz="quarter" idx="3"/>
          </p:nvPr>
        </p:nvSpPr>
        <p:spPr>
          <a:xfrm>
            <a:off x="533400" y="6577781"/>
            <a:ext cx="7353300" cy="143694"/>
          </a:xfrm>
        </p:spPr>
        <p:txBody>
          <a:bodyPr/>
          <a:lstStyle/>
          <a:p>
            <a:r>
              <a:rPr lang="en-US" dirty="0"/>
              <a:t>© 2022 Xcel Energy</a:t>
            </a:r>
          </a:p>
        </p:txBody>
      </p:sp>
      <p:sp>
        <p:nvSpPr>
          <p:cNvPr id="5" name="Slide Number Placeholder 4">
            <a:extLst>
              <a:ext uri="{FF2B5EF4-FFF2-40B4-BE49-F238E27FC236}">
                <a16:creationId xmlns:a16="http://schemas.microsoft.com/office/drawing/2014/main" id="{E75EFF2E-69D8-4429-98D0-2659A726B535}"/>
              </a:ext>
            </a:extLst>
          </p:cNvPr>
          <p:cNvSpPr>
            <a:spLocks noGrp="1"/>
          </p:cNvSpPr>
          <p:nvPr>
            <p:ph type="sldNum" sz="quarter" idx="12"/>
          </p:nvPr>
        </p:nvSpPr>
        <p:spPr/>
        <p:txBody>
          <a:bodyPr/>
          <a:lstStyle/>
          <a:p>
            <a:fld id="{A358EEE2-36F2-465F-AD6A-DD1699CB9FE5}" type="slidenum">
              <a:rPr lang="en-US" smtClean="0"/>
              <a:pPr/>
              <a:t>11</a:t>
            </a:fld>
            <a:endParaRPr lang="en-US" dirty="0"/>
          </a:p>
        </p:txBody>
      </p:sp>
      <p:sp>
        <p:nvSpPr>
          <p:cNvPr id="9" name="Picture Placeholder 1">
            <a:extLst>
              <a:ext uri="{FF2B5EF4-FFF2-40B4-BE49-F238E27FC236}">
                <a16:creationId xmlns:a16="http://schemas.microsoft.com/office/drawing/2014/main" id="{2E02A11F-757E-4612-BFE6-07A85C18DEE5}"/>
              </a:ext>
            </a:extLst>
          </p:cNvPr>
          <p:cNvSpPr txBox="1">
            <a:spLocks/>
          </p:cNvSpPr>
          <p:nvPr/>
        </p:nvSpPr>
        <p:spPr bwMode="gray">
          <a:xfrm>
            <a:off x="3355669" y="1656518"/>
            <a:ext cx="8577152" cy="5072352"/>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200"/>
              </a:spcBef>
              <a:spcAft>
                <a:spcPts val="600"/>
              </a:spcAft>
              <a:buFont typeface="+mj-lt"/>
              <a:buAutoNum type="arabicPeriod"/>
              <a:defRPr sz="2200" b="0" kern="1200">
                <a:solidFill>
                  <a:schemeClr val="tx2"/>
                </a:solidFill>
                <a:latin typeface="+mn-lt"/>
                <a:ea typeface="+mn-ea"/>
                <a:cs typeface="+mn-cs"/>
              </a:defRPr>
            </a:lvl1pPr>
            <a:lvl2pPr marL="457200" indent="0" algn="l" defTabSz="914400" rtl="0" eaLnBrk="1" latinLnBrk="0" hangingPunct="1">
              <a:lnSpc>
                <a:spcPct val="90000"/>
              </a:lnSpc>
              <a:spcBef>
                <a:spcPts val="600"/>
              </a:spcBef>
              <a:spcAft>
                <a:spcPts val="600"/>
              </a:spcAft>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600"/>
              </a:spcBef>
              <a:spcAft>
                <a:spcPts val="600"/>
              </a:spcAft>
              <a:buFont typeface="Symbol" panose="05050102010706020507" pitchFamily="18" charset="2"/>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600"/>
              </a:spcBef>
              <a:spcAft>
                <a:spcPts val="600"/>
              </a:spcAft>
              <a:buFont typeface="Symbol" panose="05050102010706020507" pitchFamily="18" charset="2"/>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600"/>
              </a:spcBef>
              <a:spcAft>
                <a:spcPts val="600"/>
              </a:spcAft>
              <a:buFont typeface="Symbol" panose="05050102010706020507" pitchFamily="18" charset="2"/>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600"/>
              </a:spcBef>
              <a:spcAft>
                <a:spcPts val="600"/>
              </a:spcAft>
              <a:buFont typeface="Symbol" panose="05050102010706020507" pitchFamily="18" charset="2"/>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600"/>
              </a:spcBef>
              <a:spcAft>
                <a:spcPts val="600"/>
              </a:spcAft>
              <a:buFont typeface="Symbol" panose="05050102010706020507" pitchFamily="18" charset="2"/>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600"/>
              </a:spcBef>
              <a:spcAft>
                <a:spcPts val="600"/>
              </a:spcAft>
              <a:buFont typeface="Symbol" panose="05050102010706020507" pitchFamily="18" charset="2"/>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600"/>
              </a:spcBef>
              <a:spcAft>
                <a:spcPts val="600"/>
              </a:spcAft>
              <a:buFont typeface="Symbol" panose="05050102010706020507" pitchFamily="18" charset="2"/>
              <a:buNone/>
              <a:defRPr sz="1600"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endParaRPr lang="en-US" sz="2000" dirty="0">
              <a:solidFill>
                <a:schemeClr val="tx1"/>
              </a:solidFill>
              <a:cs typeface="Arial"/>
            </a:endParaRPr>
          </a:p>
        </p:txBody>
      </p:sp>
      <p:sp>
        <p:nvSpPr>
          <p:cNvPr id="2" name="Text Placeholder 12">
            <a:extLst>
              <a:ext uri="{FF2B5EF4-FFF2-40B4-BE49-F238E27FC236}">
                <a16:creationId xmlns:a16="http://schemas.microsoft.com/office/drawing/2014/main" id="{65FC41F7-E7C9-BACC-1B09-BD4C6FD5B215}"/>
              </a:ext>
            </a:extLst>
          </p:cNvPr>
          <p:cNvSpPr>
            <a:spLocks noGrp="1"/>
          </p:cNvSpPr>
          <p:nvPr>
            <p:ph type="body" idx="1"/>
          </p:nvPr>
        </p:nvSpPr>
        <p:spPr>
          <a:xfrm>
            <a:off x="2658307" y="1656518"/>
            <a:ext cx="8602733" cy="3190875"/>
          </a:xfrm>
        </p:spPr>
        <p:txBody>
          <a:bodyPr vert="horz" lIns="0" tIns="0" rIns="0" bIns="0" rtlCol="0" anchor="t">
            <a:noAutofit/>
          </a:bodyPr>
          <a:lstStyle/>
          <a:p>
            <a:pPr>
              <a:buFont typeface="Arial" panose="020B0604020202020204"/>
              <a:buAutoNum type="arabicPeriod"/>
            </a:pPr>
            <a:r>
              <a:rPr lang="en-US" dirty="0">
                <a:cs typeface="Arial"/>
              </a:rPr>
              <a:t>Benefits of TOU Pricing</a:t>
            </a:r>
          </a:p>
          <a:p>
            <a:pPr>
              <a:buFont typeface="Arial" panose="020B0604020202020204"/>
              <a:buAutoNum type="arabicPeriod"/>
            </a:pPr>
            <a:r>
              <a:rPr lang="en-US" dirty="0">
                <a:cs typeface="Arial"/>
              </a:rPr>
              <a:t>Key TOU Design Choices that Influence Impacts</a:t>
            </a:r>
            <a:endParaRPr lang="en-US" dirty="0"/>
          </a:p>
          <a:p>
            <a:r>
              <a:rPr lang="en-US" dirty="0">
                <a:cs typeface="Arial"/>
              </a:rPr>
              <a:t>Guidelines for Developing TOU Rates</a:t>
            </a:r>
          </a:p>
          <a:p>
            <a:pPr lvl="1"/>
            <a:r>
              <a:rPr lang="en-US" dirty="0">
                <a:cs typeface="Arial"/>
              </a:rPr>
              <a:t>TOU Rate Considerations for Success</a:t>
            </a:r>
          </a:p>
          <a:p>
            <a:r>
              <a:rPr lang="en-US" dirty="0">
                <a:cs typeface="Arial"/>
              </a:rPr>
              <a:t>Choosing TOU Rate Periods</a:t>
            </a:r>
          </a:p>
          <a:p>
            <a:pPr lvl="1"/>
            <a:r>
              <a:rPr lang="en-US" dirty="0">
                <a:cs typeface="Arial"/>
              </a:rPr>
              <a:t>System Load; Peak Hours &amp; System Load Shapes</a:t>
            </a:r>
          </a:p>
          <a:p>
            <a:r>
              <a:rPr lang="en-US" dirty="0">
                <a:cs typeface="Arial"/>
              </a:rPr>
              <a:t>Common Types of TOU Rates</a:t>
            </a:r>
          </a:p>
          <a:p>
            <a:r>
              <a:rPr lang="en-US" dirty="0">
                <a:cs typeface="Arial"/>
              </a:rPr>
              <a:t>Criteria of a Desirable Rate</a:t>
            </a:r>
          </a:p>
          <a:p>
            <a:r>
              <a:rPr lang="en-US" dirty="0">
                <a:cs typeface="Arial"/>
              </a:rPr>
              <a:t>TOU Rates &amp; Participation Today</a:t>
            </a:r>
          </a:p>
          <a:p>
            <a:endParaRPr lang="en-US" dirty="0">
              <a:cs typeface="Arial"/>
            </a:endParaRPr>
          </a:p>
        </p:txBody>
      </p:sp>
    </p:spTree>
    <p:extLst>
      <p:ext uri="{BB962C8B-B14F-4D97-AF65-F5344CB8AC3E}">
        <p14:creationId xmlns:p14="http://schemas.microsoft.com/office/powerpoint/2010/main" val="3873402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A60A8-5602-CF71-22AA-B2E9A5F6B1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AE8522-811A-B881-486E-FFF42CA83C15}"/>
              </a:ext>
            </a:extLst>
          </p:cNvPr>
          <p:cNvSpPr>
            <a:spLocks noGrp="1"/>
          </p:cNvSpPr>
          <p:nvPr>
            <p:ph type="title"/>
          </p:nvPr>
        </p:nvSpPr>
        <p:spPr>
          <a:xfrm>
            <a:off x="463061" y="257852"/>
            <a:ext cx="11125201" cy="596417"/>
          </a:xfrm>
        </p:spPr>
        <p:txBody>
          <a:bodyPr/>
          <a:lstStyle/>
          <a:p>
            <a:r>
              <a:rPr lang="en-US" dirty="0"/>
              <a:t>Benefits of TOU Pricing</a:t>
            </a:r>
          </a:p>
        </p:txBody>
      </p:sp>
      <p:sp>
        <p:nvSpPr>
          <p:cNvPr id="3" name="Content Placeholder 2">
            <a:extLst>
              <a:ext uri="{FF2B5EF4-FFF2-40B4-BE49-F238E27FC236}">
                <a16:creationId xmlns:a16="http://schemas.microsoft.com/office/drawing/2014/main" id="{F059C4AF-62DA-FDDE-9618-C3A3FA3E18D9}"/>
              </a:ext>
            </a:extLst>
          </p:cNvPr>
          <p:cNvSpPr>
            <a:spLocks noGrp="1"/>
          </p:cNvSpPr>
          <p:nvPr>
            <p:ph idx="1"/>
          </p:nvPr>
        </p:nvSpPr>
        <p:spPr>
          <a:xfrm>
            <a:off x="463061" y="1169621"/>
            <a:ext cx="11125200" cy="3837305"/>
          </a:xfrm>
        </p:spPr>
        <p:txBody>
          <a:bodyPr/>
          <a:lstStyle/>
          <a:p>
            <a:pPr algn="l"/>
            <a:r>
              <a:rPr lang="en-US" sz="2000" b="0" i="0" dirty="0">
                <a:solidFill>
                  <a:srgbClr val="111111"/>
                </a:solidFill>
                <a:effectLst/>
              </a:rPr>
              <a:t>Time-of-use (TOU) pricing has several benefits, including:</a:t>
            </a:r>
          </a:p>
          <a:p>
            <a:pPr algn="l">
              <a:buFont typeface="+mj-lt"/>
              <a:buAutoNum type="arabicPeriod"/>
            </a:pPr>
            <a:r>
              <a:rPr lang="en-US" sz="2000" u="sng" dirty="0">
                <a:solidFill>
                  <a:srgbClr val="111111"/>
                </a:solidFill>
              </a:rPr>
              <a:t>Cost savings</a:t>
            </a:r>
            <a:r>
              <a:rPr lang="en-US" sz="2000" dirty="0">
                <a:solidFill>
                  <a:srgbClr val="111111"/>
                </a:solidFill>
              </a:rPr>
              <a:t>: TOU pricing offers the potential for cost savings by incentivizing customers to consume energy when the cost of generating electricity is cheap and to disincentive energy consumption when the cost of generating electricity is high.</a:t>
            </a:r>
          </a:p>
          <a:p>
            <a:pPr algn="l">
              <a:buFont typeface="+mj-lt"/>
              <a:buAutoNum type="arabicPeriod"/>
            </a:pPr>
            <a:r>
              <a:rPr lang="en-US" sz="2000" u="sng" dirty="0">
                <a:solidFill>
                  <a:srgbClr val="111111"/>
                </a:solidFill>
              </a:rPr>
              <a:t>Consumer empowerment</a:t>
            </a:r>
            <a:r>
              <a:rPr lang="en-US" sz="2000" dirty="0">
                <a:solidFill>
                  <a:srgbClr val="111111"/>
                </a:solidFill>
              </a:rPr>
              <a:t>: TOU pricing empowers consumers to take control of their energy usage and make informed decisions about when and how they consume electricity.</a:t>
            </a:r>
          </a:p>
          <a:p>
            <a:pPr algn="l">
              <a:buFont typeface="+mj-lt"/>
              <a:buAutoNum type="arabicPeriod"/>
            </a:pPr>
            <a:r>
              <a:rPr lang="en-US" sz="2000" u="sng" dirty="0">
                <a:solidFill>
                  <a:srgbClr val="111111"/>
                </a:solidFill>
              </a:rPr>
              <a:t>Grid stability</a:t>
            </a:r>
            <a:r>
              <a:rPr lang="en-US" sz="2000" dirty="0">
                <a:solidFill>
                  <a:srgbClr val="111111"/>
                </a:solidFill>
              </a:rPr>
              <a:t>: TOU pricing plays a crucial role in maintaining grid stability.</a:t>
            </a:r>
          </a:p>
          <a:p>
            <a:pPr algn="l">
              <a:buFont typeface="+mj-lt"/>
              <a:buAutoNum type="arabicPeriod"/>
            </a:pPr>
            <a:r>
              <a:rPr lang="en-US" sz="2000" u="sng" dirty="0">
                <a:solidFill>
                  <a:srgbClr val="111111"/>
                </a:solidFill>
              </a:rPr>
              <a:t>Sustainability</a:t>
            </a:r>
            <a:r>
              <a:rPr lang="en-US" sz="2000" dirty="0">
                <a:solidFill>
                  <a:srgbClr val="111111"/>
                </a:solidFill>
              </a:rPr>
              <a:t>: TOU pricing can contribute to a more efficient and sustainable energy landscape by encouraging the use of renewable energy sources.</a:t>
            </a:r>
          </a:p>
          <a:p>
            <a:pPr algn="l">
              <a:buFont typeface="+mj-lt"/>
              <a:buAutoNum type="arabicPeriod"/>
            </a:pPr>
            <a:r>
              <a:rPr lang="en-US" sz="2000" u="sng" dirty="0">
                <a:solidFill>
                  <a:srgbClr val="111111"/>
                </a:solidFill>
              </a:rPr>
              <a:t>Demand response</a:t>
            </a:r>
            <a:r>
              <a:rPr lang="en-US" sz="2000" dirty="0">
                <a:solidFill>
                  <a:srgbClr val="111111"/>
                </a:solidFill>
              </a:rPr>
              <a:t>: TOU pricing can help utilities manage peak demand and avoid blackouts by incentivizing customers to reduce their energy consumption during peak hours.</a:t>
            </a:r>
          </a:p>
          <a:p>
            <a:endParaRPr lang="en-US" dirty="0"/>
          </a:p>
        </p:txBody>
      </p:sp>
      <p:sp>
        <p:nvSpPr>
          <p:cNvPr id="4" name="Slide Number Placeholder 3">
            <a:extLst>
              <a:ext uri="{FF2B5EF4-FFF2-40B4-BE49-F238E27FC236}">
                <a16:creationId xmlns:a16="http://schemas.microsoft.com/office/drawing/2014/main" id="{3F4ACB0F-0984-1A28-D62F-C0CD92C1EDFB}"/>
              </a:ext>
            </a:extLst>
          </p:cNvPr>
          <p:cNvSpPr>
            <a:spLocks noGrp="1"/>
          </p:cNvSpPr>
          <p:nvPr>
            <p:ph type="sldNum" sz="quarter" idx="12"/>
          </p:nvPr>
        </p:nvSpPr>
        <p:spPr/>
        <p:txBody>
          <a:bodyPr/>
          <a:lstStyle/>
          <a:p>
            <a:fld id="{A358EEE2-36F2-465F-AD6A-DD1699CB9FE5}" type="slidenum">
              <a:rPr lang="en-US" smtClean="0"/>
              <a:t>12</a:t>
            </a:fld>
            <a:endParaRPr lang="en-US" dirty="0"/>
          </a:p>
        </p:txBody>
      </p:sp>
      <p:sp>
        <p:nvSpPr>
          <p:cNvPr id="5" name="Text Placeholder 4">
            <a:extLst>
              <a:ext uri="{FF2B5EF4-FFF2-40B4-BE49-F238E27FC236}">
                <a16:creationId xmlns:a16="http://schemas.microsoft.com/office/drawing/2014/main" id="{C3E62024-1E43-5EE1-2F7B-2DFD24817318}"/>
              </a:ext>
            </a:extLst>
          </p:cNvPr>
          <p:cNvSpPr>
            <a:spLocks noGrp="1"/>
          </p:cNvSpPr>
          <p:nvPr>
            <p:ph type="body" sz="quarter" idx="13"/>
          </p:nvPr>
        </p:nvSpPr>
        <p:spPr/>
        <p:txBody>
          <a:bodyPr/>
          <a:lstStyle/>
          <a:p>
            <a:endParaRPr lang="en-US" dirty="0"/>
          </a:p>
        </p:txBody>
      </p:sp>
      <p:sp>
        <p:nvSpPr>
          <p:cNvPr id="6" name="Footer Placeholder 5">
            <a:extLst>
              <a:ext uri="{FF2B5EF4-FFF2-40B4-BE49-F238E27FC236}">
                <a16:creationId xmlns:a16="http://schemas.microsoft.com/office/drawing/2014/main" id="{66C4B58B-8FDE-8B64-6BF8-80AE47DA4EAB}"/>
              </a:ext>
            </a:extLst>
          </p:cNvPr>
          <p:cNvSpPr>
            <a:spLocks noGrp="1"/>
          </p:cNvSpPr>
          <p:nvPr>
            <p:ph type="ftr" sz="quarter" idx="3"/>
          </p:nvPr>
        </p:nvSpPr>
        <p:spPr/>
        <p:txBody>
          <a:bodyPr/>
          <a:lstStyle/>
          <a:p>
            <a:r>
              <a:rPr lang="en-US" dirty="0"/>
              <a:t>© 2023 Xcel Energy</a:t>
            </a:r>
          </a:p>
        </p:txBody>
      </p:sp>
    </p:spTree>
    <p:extLst>
      <p:ext uri="{BB962C8B-B14F-4D97-AF65-F5344CB8AC3E}">
        <p14:creationId xmlns:p14="http://schemas.microsoft.com/office/powerpoint/2010/main" val="3935133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9DC0D-67E1-B70C-77F2-BA605BE5712A}"/>
              </a:ext>
            </a:extLst>
          </p:cNvPr>
          <p:cNvSpPr>
            <a:spLocks noGrp="1"/>
          </p:cNvSpPr>
          <p:nvPr>
            <p:ph type="title"/>
          </p:nvPr>
        </p:nvSpPr>
        <p:spPr>
          <a:xfrm>
            <a:off x="533399" y="216141"/>
            <a:ext cx="11125201" cy="596417"/>
          </a:xfrm>
        </p:spPr>
        <p:txBody>
          <a:bodyPr/>
          <a:lstStyle/>
          <a:p>
            <a:r>
              <a:rPr lang="en-US" dirty="0"/>
              <a:t>KEY TOU DESIGN CHOICES THAT INFLUENCE IMPACTS</a:t>
            </a:r>
          </a:p>
        </p:txBody>
      </p:sp>
      <p:sp>
        <p:nvSpPr>
          <p:cNvPr id="3" name="Content Placeholder 2">
            <a:extLst>
              <a:ext uri="{FF2B5EF4-FFF2-40B4-BE49-F238E27FC236}">
                <a16:creationId xmlns:a16="http://schemas.microsoft.com/office/drawing/2014/main" id="{3768BE2B-D6B0-7941-5C36-B16811E38702}"/>
              </a:ext>
            </a:extLst>
          </p:cNvPr>
          <p:cNvSpPr>
            <a:spLocks noGrp="1"/>
          </p:cNvSpPr>
          <p:nvPr>
            <p:ph idx="1"/>
          </p:nvPr>
        </p:nvSpPr>
        <p:spPr>
          <a:xfrm>
            <a:off x="533399" y="1072906"/>
            <a:ext cx="11125200" cy="3837305"/>
          </a:xfrm>
        </p:spPr>
        <p:txBody>
          <a:bodyPr/>
          <a:lstStyle/>
          <a:p>
            <a:pPr algn="l"/>
            <a:r>
              <a:rPr lang="en-US" sz="1800" b="0" i="0" u="none" strike="noStrike" baseline="0" dirty="0">
                <a:solidFill>
                  <a:srgbClr val="000000"/>
                </a:solidFill>
                <a:latin typeface="ProximaNova-Light"/>
              </a:rPr>
              <a:t>The impact of time-based rates can vary widely. This variation is influenced by a number of important design dimensions*. </a:t>
            </a:r>
          </a:p>
          <a:p>
            <a:pPr marL="285750" indent="-285750" algn="l">
              <a:buFont typeface="Arial" panose="020B0604020202020204" pitchFamily="34" charset="0"/>
              <a:buChar char="•"/>
            </a:pPr>
            <a:r>
              <a:rPr lang="en-US" sz="1800" b="1" i="0" u="none" strike="noStrike" baseline="0" dirty="0">
                <a:latin typeface="ProximaNova-Semibold"/>
              </a:rPr>
              <a:t>Peak/Off-Peak Price Ratio</a:t>
            </a:r>
            <a:r>
              <a:rPr lang="en-US" sz="1800" b="0" i="0" u="none" strike="noStrike" baseline="0" dirty="0">
                <a:solidFill>
                  <a:srgbClr val="FCAA2F"/>
                </a:solidFill>
                <a:latin typeface="ProximaNova-Semibold"/>
              </a:rPr>
              <a:t> </a:t>
            </a:r>
            <a:r>
              <a:rPr lang="en-US" sz="1800" b="0" i="0" u="none" strike="noStrike" baseline="0" dirty="0">
                <a:solidFill>
                  <a:srgbClr val="000000"/>
                </a:solidFill>
                <a:latin typeface="ProximaNova-Light"/>
              </a:rPr>
              <a:t>is one of the strongest predictors of customer peak load reduction. Higher ratios send a stronger price signal to shift consumption away from peak hours.</a:t>
            </a:r>
          </a:p>
          <a:p>
            <a:pPr marL="285750" indent="-285750" algn="l">
              <a:buFont typeface="Arial" panose="020B0604020202020204" pitchFamily="34" charset="0"/>
              <a:buChar char="•"/>
            </a:pPr>
            <a:r>
              <a:rPr lang="en-US" sz="1800" b="1" i="0" u="none" strike="noStrike" baseline="0" dirty="0">
                <a:latin typeface="ProximaNova-Semibold"/>
              </a:rPr>
              <a:t>Peak Period Duration</a:t>
            </a:r>
            <a:r>
              <a:rPr lang="en-US" sz="1800" b="0" i="0" u="none" strike="noStrike" baseline="0" dirty="0">
                <a:solidFill>
                  <a:srgbClr val="FCAA2F"/>
                </a:solidFill>
                <a:latin typeface="ProximaNova-Semibold"/>
              </a:rPr>
              <a:t> </a:t>
            </a:r>
            <a:r>
              <a:rPr lang="en-US" sz="1800" b="0" i="0" u="none" strike="noStrike" baseline="0" dirty="0">
                <a:solidFill>
                  <a:srgbClr val="000000"/>
                </a:solidFill>
                <a:latin typeface="ProximaNova-Light"/>
              </a:rPr>
              <a:t>and </a:t>
            </a:r>
            <a:r>
              <a:rPr lang="en-US" sz="1800" b="1" i="0" u="none" strike="noStrike" baseline="0" dirty="0">
                <a:latin typeface="ProximaNova-Semibold"/>
              </a:rPr>
              <a:t>Peak Period Frequency</a:t>
            </a:r>
            <a:r>
              <a:rPr lang="en-US" sz="1800" b="0" i="0" u="none" strike="noStrike" baseline="0" dirty="0">
                <a:solidFill>
                  <a:srgbClr val="FCAA2F"/>
                </a:solidFill>
                <a:latin typeface="ProximaNova-Semibold"/>
              </a:rPr>
              <a:t> </a:t>
            </a:r>
            <a:r>
              <a:rPr lang="en-US" sz="1800" b="0" i="0" u="none" strike="noStrike" baseline="0" dirty="0">
                <a:solidFill>
                  <a:srgbClr val="000000"/>
                </a:solidFill>
                <a:latin typeface="ProximaNova-Light"/>
              </a:rPr>
              <a:t>have a significant impact on customer acceptance. Customers are less willing to enroll in a rate, and less able to respond once enrolled, where the peak periods are too long or when critical peak pricing events occur too often.</a:t>
            </a:r>
          </a:p>
          <a:p>
            <a:pPr marL="285750" indent="-285750" algn="l">
              <a:buFont typeface="Arial" panose="020B0604020202020204" pitchFamily="34" charset="0"/>
              <a:buChar char="•"/>
            </a:pPr>
            <a:r>
              <a:rPr lang="en-US" sz="1800" b="0" i="0" u="none" strike="noStrike" baseline="0" dirty="0">
                <a:solidFill>
                  <a:srgbClr val="000000"/>
                </a:solidFill>
                <a:latin typeface="ProximaNova-Light"/>
              </a:rPr>
              <a:t>The </a:t>
            </a:r>
            <a:r>
              <a:rPr lang="en-US" sz="1800" b="1" i="0" u="none" strike="noStrike" baseline="0" dirty="0">
                <a:latin typeface="ProximaNova-Semibold"/>
              </a:rPr>
              <a:t>Financial Mechanism</a:t>
            </a:r>
            <a:r>
              <a:rPr lang="en-US" sz="1800" b="0" i="0" u="none" strike="noStrike" baseline="0" dirty="0">
                <a:solidFill>
                  <a:srgbClr val="FCAA2F"/>
                </a:solidFill>
                <a:latin typeface="ProximaNova-Semibold"/>
              </a:rPr>
              <a:t> </a:t>
            </a:r>
            <a:r>
              <a:rPr lang="en-US" sz="1800" b="0" i="0" u="none" strike="noStrike" baseline="0" dirty="0">
                <a:solidFill>
                  <a:srgbClr val="000000"/>
                </a:solidFill>
                <a:latin typeface="ProximaNova-Light"/>
              </a:rPr>
              <a:t>is a strong driver of peak load reduction. Price-based rates can double the reduction achieved with rebate-based rates, which reward conservation but do not penalize consumption.</a:t>
            </a:r>
          </a:p>
          <a:p>
            <a:pPr marL="285750" indent="-285750" algn="l">
              <a:buFont typeface="Arial" panose="020B0604020202020204" pitchFamily="34" charset="0"/>
              <a:buChar char="•"/>
            </a:pPr>
            <a:r>
              <a:rPr lang="en-US" sz="1800" b="0" i="0" u="none" strike="noStrike" baseline="0" dirty="0">
                <a:solidFill>
                  <a:srgbClr val="000000"/>
                </a:solidFill>
                <a:latin typeface="ProximaNova-Light"/>
              </a:rPr>
              <a:t>The </a:t>
            </a:r>
            <a:r>
              <a:rPr lang="en-US" sz="1800" b="1" i="0" u="none" strike="noStrike" baseline="0" dirty="0">
                <a:latin typeface="ProximaNova-Semibold"/>
              </a:rPr>
              <a:t>Enrollment Method</a:t>
            </a:r>
            <a:r>
              <a:rPr lang="en-US" sz="1800" b="0" i="0" u="none" strike="noStrike" baseline="0" dirty="0">
                <a:solidFill>
                  <a:srgbClr val="FCAA2F"/>
                </a:solidFill>
                <a:latin typeface="ProximaNova-Semibold"/>
              </a:rPr>
              <a:t> </a:t>
            </a:r>
            <a:r>
              <a:rPr lang="en-US" sz="1800" b="0" i="0" u="none" strike="noStrike" baseline="0" dirty="0">
                <a:solidFill>
                  <a:srgbClr val="000000"/>
                </a:solidFill>
                <a:latin typeface="ProximaNova-Light"/>
              </a:rPr>
              <a:t>affects customer acceptance, where opt-in rates attract more-engaged participants, but opt-out (default) rates have enrollment rates 3–5 times higher than opt-in rates, as well as increased peak reduction.</a:t>
            </a:r>
          </a:p>
          <a:p>
            <a:pPr marL="285750" indent="-285750" algn="l">
              <a:buFont typeface="Arial" panose="020B0604020202020204" pitchFamily="34" charset="0"/>
              <a:buChar char="•"/>
            </a:pPr>
            <a:r>
              <a:rPr lang="en-US" sz="1800" b="1" i="0" u="none" strike="noStrike" baseline="0" dirty="0">
                <a:latin typeface="ProximaNova-Semibold"/>
              </a:rPr>
              <a:t>Enabling Technology</a:t>
            </a:r>
            <a:r>
              <a:rPr lang="en-US" sz="1800" b="0" i="0" u="none" strike="noStrike" baseline="0" dirty="0">
                <a:solidFill>
                  <a:srgbClr val="FCAA2F"/>
                </a:solidFill>
                <a:latin typeface="ProximaNova-Semibold"/>
              </a:rPr>
              <a:t> </a:t>
            </a:r>
            <a:r>
              <a:rPr lang="en-US" sz="1800" b="0" i="0" u="none" strike="noStrike" baseline="0" dirty="0">
                <a:solidFill>
                  <a:srgbClr val="000000"/>
                </a:solidFill>
                <a:latin typeface="ProximaNova-Light"/>
              </a:rPr>
              <a:t>can substantially increase the peak load reduction by customers. Rates coupled with “active” technologies (which automate customer response) reduce peak load by an additional 10–20 percentage points compared to the same rate without technology.</a:t>
            </a:r>
            <a:endParaRPr lang="en-US" sz="1800" dirty="0"/>
          </a:p>
          <a:p>
            <a:endParaRPr lang="en-US" dirty="0"/>
          </a:p>
        </p:txBody>
      </p:sp>
      <p:sp>
        <p:nvSpPr>
          <p:cNvPr id="4" name="Slide Number Placeholder 3">
            <a:extLst>
              <a:ext uri="{FF2B5EF4-FFF2-40B4-BE49-F238E27FC236}">
                <a16:creationId xmlns:a16="http://schemas.microsoft.com/office/drawing/2014/main" id="{A0444394-2A3C-B7CD-8F24-6FBFC79AD0B4}"/>
              </a:ext>
            </a:extLst>
          </p:cNvPr>
          <p:cNvSpPr>
            <a:spLocks noGrp="1"/>
          </p:cNvSpPr>
          <p:nvPr>
            <p:ph type="sldNum" sz="quarter" idx="12"/>
          </p:nvPr>
        </p:nvSpPr>
        <p:spPr/>
        <p:txBody>
          <a:bodyPr/>
          <a:lstStyle/>
          <a:p>
            <a:fld id="{A358EEE2-36F2-465F-AD6A-DD1699CB9FE5}" type="slidenum">
              <a:rPr lang="en-US" smtClean="0"/>
              <a:t>13</a:t>
            </a:fld>
            <a:endParaRPr lang="en-US" dirty="0"/>
          </a:p>
        </p:txBody>
      </p:sp>
      <p:sp>
        <p:nvSpPr>
          <p:cNvPr id="5" name="Text Placeholder 4">
            <a:extLst>
              <a:ext uri="{FF2B5EF4-FFF2-40B4-BE49-F238E27FC236}">
                <a16:creationId xmlns:a16="http://schemas.microsoft.com/office/drawing/2014/main" id="{2E2D54E6-CE7D-D93A-4480-6BA2A4792824}"/>
              </a:ext>
            </a:extLst>
          </p:cNvPr>
          <p:cNvSpPr>
            <a:spLocks noGrp="1"/>
          </p:cNvSpPr>
          <p:nvPr>
            <p:ph type="body" sz="quarter" idx="13"/>
          </p:nvPr>
        </p:nvSpPr>
        <p:spPr>
          <a:xfrm>
            <a:off x="533399" y="6022974"/>
            <a:ext cx="11125200" cy="320675"/>
          </a:xfrm>
        </p:spPr>
        <p:txBody>
          <a:bodyPr/>
          <a:lstStyle/>
          <a:p>
            <a:r>
              <a:rPr lang="en-US" dirty="0"/>
              <a:t>*Rocky Mountain Institute, </a:t>
            </a:r>
            <a:r>
              <a:rPr lang="en-US" dirty="0">
                <a:hlinkClick r:id="rId2"/>
              </a:rPr>
              <a:t>www.RMI.ORG/ALTERNATIVE_RATE_DESIGNS</a:t>
            </a:r>
            <a:r>
              <a:rPr lang="en-US" dirty="0"/>
              <a:t>, Published May 2016 – A Review of Alternative Rate Designs, P.6.</a:t>
            </a:r>
          </a:p>
        </p:txBody>
      </p:sp>
      <p:sp>
        <p:nvSpPr>
          <p:cNvPr id="6" name="Footer Placeholder 5">
            <a:extLst>
              <a:ext uri="{FF2B5EF4-FFF2-40B4-BE49-F238E27FC236}">
                <a16:creationId xmlns:a16="http://schemas.microsoft.com/office/drawing/2014/main" id="{99261686-AFA0-679F-2BF6-F68F746F4393}"/>
              </a:ext>
            </a:extLst>
          </p:cNvPr>
          <p:cNvSpPr>
            <a:spLocks noGrp="1"/>
          </p:cNvSpPr>
          <p:nvPr>
            <p:ph type="ftr" sz="quarter" idx="3"/>
          </p:nvPr>
        </p:nvSpPr>
        <p:spPr/>
        <p:txBody>
          <a:bodyPr/>
          <a:lstStyle/>
          <a:p>
            <a:r>
              <a:rPr lang="en-US" dirty="0"/>
              <a:t>© 2023 Xcel Energy</a:t>
            </a:r>
          </a:p>
        </p:txBody>
      </p:sp>
    </p:spTree>
    <p:extLst>
      <p:ext uri="{BB962C8B-B14F-4D97-AF65-F5344CB8AC3E}">
        <p14:creationId xmlns:p14="http://schemas.microsoft.com/office/powerpoint/2010/main" val="3656851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A60A8-5602-CF71-22AA-B2E9A5F6B1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AE8522-811A-B881-486E-FFF42CA83C15}"/>
              </a:ext>
            </a:extLst>
          </p:cNvPr>
          <p:cNvSpPr>
            <a:spLocks noGrp="1"/>
          </p:cNvSpPr>
          <p:nvPr>
            <p:ph type="title"/>
          </p:nvPr>
        </p:nvSpPr>
        <p:spPr>
          <a:xfrm>
            <a:off x="533400" y="371983"/>
            <a:ext cx="8208667" cy="719734"/>
          </a:xfrm>
        </p:spPr>
        <p:txBody>
          <a:bodyPr anchor="b">
            <a:normAutofit/>
          </a:bodyPr>
          <a:lstStyle/>
          <a:p>
            <a:r>
              <a:rPr lang="en-US" sz="3000" dirty="0"/>
              <a:t>Guidelines for Designing TOU Rates </a:t>
            </a:r>
          </a:p>
        </p:txBody>
      </p:sp>
      <p:sp>
        <p:nvSpPr>
          <p:cNvPr id="4" name="Slide Number Placeholder 3">
            <a:extLst>
              <a:ext uri="{FF2B5EF4-FFF2-40B4-BE49-F238E27FC236}">
                <a16:creationId xmlns:a16="http://schemas.microsoft.com/office/drawing/2014/main" id="{3F4ACB0F-0984-1A28-D62F-C0CD92C1EDFB}"/>
              </a:ext>
            </a:extLst>
          </p:cNvPr>
          <p:cNvSpPr>
            <a:spLocks noGrp="1"/>
          </p:cNvSpPr>
          <p:nvPr>
            <p:ph type="sldNum" sz="quarter" idx="12"/>
          </p:nvPr>
        </p:nvSpPr>
        <p:spPr>
          <a:xfrm>
            <a:off x="7962900" y="6400800"/>
            <a:ext cx="3695700" cy="320675"/>
          </a:xfrm>
        </p:spPr>
        <p:txBody>
          <a:bodyPr anchor="t">
            <a:normAutofit/>
          </a:bodyPr>
          <a:lstStyle/>
          <a:p>
            <a:pPr>
              <a:spcAft>
                <a:spcPts val="600"/>
              </a:spcAft>
            </a:pPr>
            <a:fld id="{A358EEE2-36F2-465F-AD6A-DD1699CB9FE5}" type="slidenum">
              <a:rPr lang="en-US" smtClean="0"/>
              <a:pPr>
                <a:spcAft>
                  <a:spcPts val="600"/>
                </a:spcAft>
              </a:pPr>
              <a:t>14</a:t>
            </a:fld>
            <a:endParaRPr lang="en-US" dirty="0"/>
          </a:p>
        </p:txBody>
      </p:sp>
      <p:sp>
        <p:nvSpPr>
          <p:cNvPr id="5" name="Text Placeholder 4">
            <a:extLst>
              <a:ext uri="{FF2B5EF4-FFF2-40B4-BE49-F238E27FC236}">
                <a16:creationId xmlns:a16="http://schemas.microsoft.com/office/drawing/2014/main" id="{C3E62024-1E43-5EE1-2F7B-2DFD24817318}"/>
              </a:ext>
            </a:extLst>
          </p:cNvPr>
          <p:cNvSpPr>
            <a:spLocks noGrp="1"/>
          </p:cNvSpPr>
          <p:nvPr>
            <p:ph type="body" sz="quarter" idx="13"/>
          </p:nvPr>
        </p:nvSpPr>
        <p:spPr>
          <a:xfrm>
            <a:off x="2100104" y="6170002"/>
            <a:ext cx="8975689" cy="461596"/>
          </a:xfrm>
        </p:spPr>
        <p:txBody>
          <a:bodyPr anchor="b">
            <a:normAutofit/>
          </a:bodyPr>
          <a:lstStyle/>
          <a:p>
            <a:pPr>
              <a:buNone/>
            </a:pPr>
            <a:r>
              <a:rPr lang="en-US" dirty="0"/>
              <a:t>Faruqui, Ahmad PH.D. (2024). </a:t>
            </a:r>
            <a:r>
              <a:rPr lang="en-US" i="1" dirty="0"/>
              <a:t>Moving Forward with TOU Rates: Addressing Regulatory, Utility and Customer Challenges </a:t>
            </a:r>
            <a:r>
              <a:rPr lang="en-US" dirty="0"/>
              <a:t>[PowerPoint Slide 10]. Economist-at-Large, San Francisco, CA. </a:t>
            </a:r>
          </a:p>
          <a:p>
            <a:endParaRPr lang="en-US" dirty="0"/>
          </a:p>
        </p:txBody>
      </p:sp>
      <p:sp>
        <p:nvSpPr>
          <p:cNvPr id="6" name="Footer Placeholder 5">
            <a:extLst>
              <a:ext uri="{FF2B5EF4-FFF2-40B4-BE49-F238E27FC236}">
                <a16:creationId xmlns:a16="http://schemas.microsoft.com/office/drawing/2014/main" id="{66C4B58B-8FDE-8B64-6BF8-80AE47DA4EAB}"/>
              </a:ext>
            </a:extLst>
          </p:cNvPr>
          <p:cNvSpPr>
            <a:spLocks noGrp="1"/>
          </p:cNvSpPr>
          <p:nvPr>
            <p:ph type="ftr" sz="quarter" idx="3"/>
          </p:nvPr>
        </p:nvSpPr>
        <p:spPr>
          <a:xfrm>
            <a:off x="533400" y="6400800"/>
            <a:ext cx="7353300" cy="320675"/>
          </a:xfrm>
        </p:spPr>
        <p:txBody>
          <a:bodyPr anchor="t">
            <a:normAutofit/>
          </a:bodyPr>
          <a:lstStyle/>
          <a:p>
            <a:pPr>
              <a:spcAft>
                <a:spcPts val="600"/>
              </a:spcAft>
            </a:pPr>
            <a:r>
              <a:rPr lang="en-US" dirty="0"/>
              <a:t>© 2023 Xcel Energy</a:t>
            </a:r>
          </a:p>
        </p:txBody>
      </p:sp>
      <p:sp>
        <p:nvSpPr>
          <p:cNvPr id="8" name="Title 1">
            <a:extLst>
              <a:ext uri="{FF2B5EF4-FFF2-40B4-BE49-F238E27FC236}">
                <a16:creationId xmlns:a16="http://schemas.microsoft.com/office/drawing/2014/main" id="{17101706-3F61-0E49-C5B9-9C81EF041350}"/>
              </a:ext>
            </a:extLst>
          </p:cNvPr>
          <p:cNvSpPr txBox="1">
            <a:spLocks/>
          </p:cNvSpPr>
          <p:nvPr/>
        </p:nvSpPr>
        <p:spPr bwMode="gray">
          <a:xfrm>
            <a:off x="465066" y="4079884"/>
            <a:ext cx="11125201" cy="596417"/>
          </a:xfrm>
          <a:prstGeom prst="rect">
            <a:avLst/>
          </a:prstGeom>
        </p:spPr>
        <p:txBody>
          <a:bodyPr vert="horz" lIns="0" tIns="0" rIns="0" bIns="0" rtlCol="0" anchor="b">
            <a:noAutofit/>
          </a:bodyPr>
          <a:lstStyle>
            <a:lvl1pPr algn="l" defTabSz="914400" rtl="0" eaLnBrk="1" latinLnBrk="0" hangingPunct="1">
              <a:lnSpc>
                <a:spcPct val="85000"/>
              </a:lnSpc>
              <a:spcBef>
                <a:spcPct val="0"/>
              </a:spcBef>
              <a:buNone/>
              <a:defRPr sz="3000" b="1" kern="1200" cap="none" baseline="0">
                <a:solidFill>
                  <a:schemeClr val="accent3"/>
                </a:solidFill>
                <a:latin typeface="+mj-lt"/>
                <a:ea typeface="+mj-ea"/>
                <a:cs typeface="Arial" panose="020B0604020202020204" pitchFamily="34" charset="0"/>
              </a:defRPr>
            </a:lvl1pPr>
          </a:lstStyle>
          <a:p>
            <a:endParaRPr lang="en-US" dirty="0"/>
          </a:p>
        </p:txBody>
      </p:sp>
      <p:graphicFrame>
        <p:nvGraphicFramePr>
          <p:cNvPr id="17" name="Content Placeholder 2">
            <a:extLst>
              <a:ext uri="{FF2B5EF4-FFF2-40B4-BE49-F238E27FC236}">
                <a16:creationId xmlns:a16="http://schemas.microsoft.com/office/drawing/2014/main" id="{C0152A16-F42E-5120-2A89-749FB65BCBFB}"/>
              </a:ext>
            </a:extLst>
          </p:cNvPr>
          <p:cNvGraphicFramePr>
            <a:graphicFrameLocks noGrp="1"/>
          </p:cNvGraphicFramePr>
          <p:nvPr>
            <p:ph idx="1"/>
            <p:extLst>
              <p:ext uri="{D42A27DB-BD31-4B8C-83A1-F6EECF244321}">
                <p14:modId xmlns:p14="http://schemas.microsoft.com/office/powerpoint/2010/main" val="2566389756"/>
              </p:ext>
            </p:extLst>
          </p:nvPr>
        </p:nvGraphicFramePr>
        <p:xfrm>
          <a:off x="1306284" y="1322515"/>
          <a:ext cx="9264581" cy="44308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1193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A60A8-5602-CF71-22AA-B2E9A5F6B1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AE8522-811A-B881-486E-FFF42CA83C15}"/>
              </a:ext>
            </a:extLst>
          </p:cNvPr>
          <p:cNvSpPr>
            <a:spLocks noGrp="1"/>
          </p:cNvSpPr>
          <p:nvPr>
            <p:ph type="title"/>
          </p:nvPr>
        </p:nvSpPr>
        <p:spPr>
          <a:xfrm>
            <a:off x="533399" y="495300"/>
            <a:ext cx="11125201" cy="596417"/>
          </a:xfrm>
        </p:spPr>
        <p:txBody>
          <a:bodyPr anchor="b">
            <a:normAutofit/>
          </a:bodyPr>
          <a:lstStyle/>
          <a:p>
            <a:r>
              <a:rPr lang="en-US" dirty="0"/>
              <a:t>TOU Rate Considerations for Success</a:t>
            </a:r>
          </a:p>
        </p:txBody>
      </p:sp>
      <p:sp>
        <p:nvSpPr>
          <p:cNvPr id="4" name="Slide Number Placeholder 3">
            <a:extLst>
              <a:ext uri="{FF2B5EF4-FFF2-40B4-BE49-F238E27FC236}">
                <a16:creationId xmlns:a16="http://schemas.microsoft.com/office/drawing/2014/main" id="{3F4ACB0F-0984-1A28-D62F-C0CD92C1EDFB}"/>
              </a:ext>
            </a:extLst>
          </p:cNvPr>
          <p:cNvSpPr>
            <a:spLocks noGrp="1"/>
          </p:cNvSpPr>
          <p:nvPr>
            <p:ph type="sldNum" sz="quarter" idx="12"/>
          </p:nvPr>
        </p:nvSpPr>
        <p:spPr>
          <a:xfrm>
            <a:off x="7962900" y="6400800"/>
            <a:ext cx="3695700" cy="320675"/>
          </a:xfrm>
        </p:spPr>
        <p:txBody>
          <a:bodyPr anchor="t">
            <a:normAutofit/>
          </a:bodyPr>
          <a:lstStyle/>
          <a:p>
            <a:pPr>
              <a:spcAft>
                <a:spcPts val="600"/>
              </a:spcAft>
            </a:pPr>
            <a:fld id="{A358EEE2-36F2-465F-AD6A-DD1699CB9FE5}" type="slidenum">
              <a:rPr lang="en-US" smtClean="0"/>
              <a:pPr>
                <a:spcAft>
                  <a:spcPts val="600"/>
                </a:spcAft>
              </a:pPr>
              <a:t>15</a:t>
            </a:fld>
            <a:endParaRPr lang="en-US" dirty="0"/>
          </a:p>
        </p:txBody>
      </p:sp>
      <p:sp>
        <p:nvSpPr>
          <p:cNvPr id="5" name="Text Placeholder 4">
            <a:extLst>
              <a:ext uri="{FF2B5EF4-FFF2-40B4-BE49-F238E27FC236}">
                <a16:creationId xmlns:a16="http://schemas.microsoft.com/office/drawing/2014/main" id="{C3E62024-1E43-5EE1-2F7B-2DFD24817318}"/>
              </a:ext>
            </a:extLst>
          </p:cNvPr>
          <p:cNvSpPr>
            <a:spLocks noGrp="1"/>
          </p:cNvSpPr>
          <p:nvPr>
            <p:ph type="body" sz="quarter" idx="13"/>
          </p:nvPr>
        </p:nvSpPr>
        <p:spPr>
          <a:xfrm>
            <a:off x="533399" y="5638800"/>
            <a:ext cx="11125200" cy="704850"/>
          </a:xfrm>
        </p:spPr>
        <p:txBody>
          <a:bodyPr anchor="b">
            <a:normAutofit/>
          </a:bodyPr>
          <a:lstStyle/>
          <a:p>
            <a:pPr>
              <a:buNone/>
            </a:pPr>
            <a:r>
              <a:rPr lang="en-US" dirty="0"/>
              <a:t>Faruqui, Ahmad PH.D. (2024). </a:t>
            </a:r>
            <a:r>
              <a:rPr lang="en-US" i="1" dirty="0"/>
              <a:t>Moving Forward with TOU Rates: Addressing Regulatory, Utility and Customer Challenges </a:t>
            </a:r>
            <a:r>
              <a:rPr lang="en-US" dirty="0"/>
              <a:t>[PowerPoint Slides 12-13]. Economist-at-Large, San Francisco, CA. </a:t>
            </a:r>
          </a:p>
          <a:p>
            <a:endParaRPr lang="en-US" dirty="0"/>
          </a:p>
        </p:txBody>
      </p:sp>
      <p:sp>
        <p:nvSpPr>
          <p:cNvPr id="6" name="Footer Placeholder 5">
            <a:extLst>
              <a:ext uri="{FF2B5EF4-FFF2-40B4-BE49-F238E27FC236}">
                <a16:creationId xmlns:a16="http://schemas.microsoft.com/office/drawing/2014/main" id="{66C4B58B-8FDE-8B64-6BF8-80AE47DA4EAB}"/>
              </a:ext>
            </a:extLst>
          </p:cNvPr>
          <p:cNvSpPr>
            <a:spLocks noGrp="1"/>
          </p:cNvSpPr>
          <p:nvPr>
            <p:ph type="ftr" sz="quarter" idx="3"/>
          </p:nvPr>
        </p:nvSpPr>
        <p:spPr>
          <a:xfrm>
            <a:off x="533400" y="6400800"/>
            <a:ext cx="7353300" cy="320675"/>
          </a:xfrm>
        </p:spPr>
        <p:txBody>
          <a:bodyPr anchor="t">
            <a:normAutofit/>
          </a:bodyPr>
          <a:lstStyle/>
          <a:p>
            <a:pPr>
              <a:spcAft>
                <a:spcPts val="600"/>
              </a:spcAft>
            </a:pPr>
            <a:r>
              <a:rPr lang="en-US" dirty="0"/>
              <a:t>© 2023 Xcel Energy</a:t>
            </a:r>
          </a:p>
        </p:txBody>
      </p:sp>
      <p:graphicFrame>
        <p:nvGraphicFramePr>
          <p:cNvPr id="9" name="Content Placeholder 2">
            <a:extLst>
              <a:ext uri="{FF2B5EF4-FFF2-40B4-BE49-F238E27FC236}">
                <a16:creationId xmlns:a16="http://schemas.microsoft.com/office/drawing/2014/main" id="{237A4FED-0E8A-8ED8-C040-3CC5D67F7D61}"/>
              </a:ext>
            </a:extLst>
          </p:cNvPr>
          <p:cNvGraphicFramePr>
            <a:graphicFrameLocks noGrp="1"/>
          </p:cNvGraphicFramePr>
          <p:nvPr>
            <p:ph idx="1"/>
            <p:extLst>
              <p:ext uri="{D42A27DB-BD31-4B8C-83A1-F6EECF244321}">
                <p14:modId xmlns:p14="http://schemas.microsoft.com/office/powerpoint/2010/main" val="2907198691"/>
              </p:ext>
            </p:extLst>
          </p:nvPr>
        </p:nvGraphicFramePr>
        <p:xfrm>
          <a:off x="724619" y="1604514"/>
          <a:ext cx="9941942" cy="31651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498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1BEE5278-5290-43FA-8FBF-843728E0DA4F}"/>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28562" r="28562"/>
          <a:stretch/>
        </p:blipFill>
        <p:spPr>
          <a:xfrm>
            <a:off x="-505040" y="0"/>
            <a:ext cx="4410636" cy="6858000"/>
          </a:xfrm>
        </p:spPr>
      </p:pic>
      <p:sp>
        <p:nvSpPr>
          <p:cNvPr id="7" name="Title 6">
            <a:extLst>
              <a:ext uri="{FF2B5EF4-FFF2-40B4-BE49-F238E27FC236}">
                <a16:creationId xmlns:a16="http://schemas.microsoft.com/office/drawing/2014/main" id="{6AE46E6E-B782-44B5-949C-AF8A6F5C86F7}"/>
              </a:ext>
            </a:extLst>
          </p:cNvPr>
          <p:cNvSpPr>
            <a:spLocks noGrp="1"/>
          </p:cNvSpPr>
          <p:nvPr>
            <p:ph type="title"/>
          </p:nvPr>
        </p:nvSpPr>
        <p:spPr>
          <a:xfrm>
            <a:off x="3478270" y="1631962"/>
            <a:ext cx="6925188" cy="546555"/>
          </a:xfrm>
        </p:spPr>
        <p:txBody>
          <a:bodyPr>
            <a:normAutofit/>
          </a:bodyPr>
          <a:lstStyle/>
          <a:p>
            <a:r>
              <a:rPr lang="en-US" dirty="0"/>
              <a:t>Choosing TOU Periods</a:t>
            </a:r>
          </a:p>
        </p:txBody>
      </p:sp>
      <p:sp>
        <p:nvSpPr>
          <p:cNvPr id="4" name="Footer Placeholder 3">
            <a:extLst>
              <a:ext uri="{FF2B5EF4-FFF2-40B4-BE49-F238E27FC236}">
                <a16:creationId xmlns:a16="http://schemas.microsoft.com/office/drawing/2014/main" id="{8FD57358-7D70-4E1A-8396-44CD2BA778C1}"/>
              </a:ext>
            </a:extLst>
          </p:cNvPr>
          <p:cNvSpPr>
            <a:spLocks noGrp="1"/>
          </p:cNvSpPr>
          <p:nvPr>
            <p:ph type="ftr" sz="quarter" idx="3"/>
          </p:nvPr>
        </p:nvSpPr>
        <p:spPr>
          <a:xfrm>
            <a:off x="533400" y="6400800"/>
            <a:ext cx="7353300" cy="320675"/>
          </a:xfrm>
        </p:spPr>
        <p:txBody>
          <a:bodyPr/>
          <a:lstStyle/>
          <a:p>
            <a:r>
              <a:rPr lang="en-US" dirty="0"/>
              <a:t>© 2022 Xcel Energy</a:t>
            </a:r>
          </a:p>
          <a:p>
            <a:endParaRPr lang="en-US" dirty="0"/>
          </a:p>
        </p:txBody>
      </p:sp>
      <p:sp>
        <p:nvSpPr>
          <p:cNvPr id="5" name="Slide Number Placeholder 4">
            <a:extLst>
              <a:ext uri="{FF2B5EF4-FFF2-40B4-BE49-F238E27FC236}">
                <a16:creationId xmlns:a16="http://schemas.microsoft.com/office/drawing/2014/main" id="{E75EFF2E-69D8-4429-98D0-2659A726B535}"/>
              </a:ext>
            </a:extLst>
          </p:cNvPr>
          <p:cNvSpPr>
            <a:spLocks noGrp="1"/>
          </p:cNvSpPr>
          <p:nvPr>
            <p:ph type="sldNum" sz="quarter" idx="12"/>
          </p:nvPr>
        </p:nvSpPr>
        <p:spPr/>
        <p:txBody>
          <a:bodyPr/>
          <a:lstStyle/>
          <a:p>
            <a:fld id="{A358EEE2-36F2-465F-AD6A-DD1699CB9FE5}" type="slidenum">
              <a:rPr lang="en-US" smtClean="0"/>
              <a:pPr/>
              <a:t>16</a:t>
            </a:fld>
            <a:endParaRPr lang="en-US" dirty="0"/>
          </a:p>
        </p:txBody>
      </p:sp>
      <p:sp>
        <p:nvSpPr>
          <p:cNvPr id="9" name="Picture Placeholder 1">
            <a:extLst>
              <a:ext uri="{FF2B5EF4-FFF2-40B4-BE49-F238E27FC236}">
                <a16:creationId xmlns:a16="http://schemas.microsoft.com/office/drawing/2014/main" id="{2E02A11F-757E-4612-BFE6-07A85C18DEE5}"/>
              </a:ext>
            </a:extLst>
          </p:cNvPr>
          <p:cNvSpPr txBox="1">
            <a:spLocks/>
          </p:cNvSpPr>
          <p:nvPr/>
        </p:nvSpPr>
        <p:spPr bwMode="gray">
          <a:xfrm>
            <a:off x="3355669" y="1656518"/>
            <a:ext cx="8577152" cy="5072352"/>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200"/>
              </a:spcBef>
              <a:spcAft>
                <a:spcPts val="600"/>
              </a:spcAft>
              <a:buFont typeface="+mj-lt"/>
              <a:buAutoNum type="arabicPeriod"/>
              <a:defRPr sz="2200" b="0" kern="1200">
                <a:solidFill>
                  <a:schemeClr val="tx2"/>
                </a:solidFill>
                <a:latin typeface="+mn-lt"/>
                <a:ea typeface="+mn-ea"/>
                <a:cs typeface="+mn-cs"/>
              </a:defRPr>
            </a:lvl1pPr>
            <a:lvl2pPr marL="457200" indent="0" algn="l" defTabSz="914400" rtl="0" eaLnBrk="1" latinLnBrk="0" hangingPunct="1">
              <a:lnSpc>
                <a:spcPct val="90000"/>
              </a:lnSpc>
              <a:spcBef>
                <a:spcPts val="600"/>
              </a:spcBef>
              <a:spcAft>
                <a:spcPts val="600"/>
              </a:spcAft>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600"/>
              </a:spcBef>
              <a:spcAft>
                <a:spcPts val="600"/>
              </a:spcAft>
              <a:buFont typeface="Symbol" panose="05050102010706020507" pitchFamily="18" charset="2"/>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600"/>
              </a:spcBef>
              <a:spcAft>
                <a:spcPts val="600"/>
              </a:spcAft>
              <a:buFont typeface="Symbol" panose="05050102010706020507" pitchFamily="18" charset="2"/>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600"/>
              </a:spcBef>
              <a:spcAft>
                <a:spcPts val="600"/>
              </a:spcAft>
              <a:buFont typeface="Symbol" panose="05050102010706020507" pitchFamily="18" charset="2"/>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600"/>
              </a:spcBef>
              <a:spcAft>
                <a:spcPts val="600"/>
              </a:spcAft>
              <a:buFont typeface="Symbol" panose="05050102010706020507" pitchFamily="18" charset="2"/>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600"/>
              </a:spcBef>
              <a:spcAft>
                <a:spcPts val="600"/>
              </a:spcAft>
              <a:buFont typeface="Symbol" panose="05050102010706020507" pitchFamily="18" charset="2"/>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600"/>
              </a:spcBef>
              <a:spcAft>
                <a:spcPts val="600"/>
              </a:spcAft>
              <a:buFont typeface="Symbol" panose="05050102010706020507" pitchFamily="18" charset="2"/>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600"/>
              </a:spcBef>
              <a:spcAft>
                <a:spcPts val="600"/>
              </a:spcAft>
              <a:buFont typeface="Symbol" panose="05050102010706020507" pitchFamily="18" charset="2"/>
              <a:buNone/>
              <a:defRPr sz="1600"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endParaRPr lang="en-US" sz="2000" dirty="0">
              <a:solidFill>
                <a:schemeClr val="tx1"/>
              </a:solidFill>
              <a:cs typeface="Arial"/>
            </a:endParaRPr>
          </a:p>
        </p:txBody>
      </p:sp>
      <p:sp>
        <p:nvSpPr>
          <p:cNvPr id="3" name="TextBox 2">
            <a:extLst>
              <a:ext uri="{FF2B5EF4-FFF2-40B4-BE49-F238E27FC236}">
                <a16:creationId xmlns:a16="http://schemas.microsoft.com/office/drawing/2014/main" id="{671B21D9-85EE-1829-FB23-B2728A8D1E10}"/>
              </a:ext>
            </a:extLst>
          </p:cNvPr>
          <p:cNvSpPr txBox="1"/>
          <p:nvPr/>
        </p:nvSpPr>
        <p:spPr>
          <a:xfrm>
            <a:off x="3219809" y="2266104"/>
            <a:ext cx="6094562" cy="2092881"/>
          </a:xfrm>
          <a:prstGeom prst="rect">
            <a:avLst/>
          </a:prstGeom>
          <a:noFill/>
        </p:spPr>
        <p:txBody>
          <a:bodyPr wrap="square">
            <a:spAutoFit/>
          </a:bodyPr>
          <a:lstStyle/>
          <a:p>
            <a:pPr algn="l"/>
            <a:endParaRPr lang="en-US" sz="1000" b="0" i="0" u="none" strike="noStrike" baseline="0" dirty="0">
              <a:solidFill>
                <a:srgbClr val="000000"/>
              </a:solidFill>
              <a:latin typeface="Georgia" panose="02040502050405020303" pitchFamily="18" charset="0"/>
            </a:endParaRPr>
          </a:p>
          <a:p>
            <a:pPr marL="342900" indent="-342900">
              <a:buFont typeface="Arial" panose="020B0604020202020204" pitchFamily="34" charset="0"/>
              <a:buChar char="•"/>
            </a:pPr>
            <a:r>
              <a:rPr lang="en-US" sz="2400" dirty="0">
                <a:solidFill>
                  <a:srgbClr val="000000"/>
                </a:solidFill>
                <a:latin typeface="Arial (Body)"/>
              </a:rPr>
              <a:t>System Dispatch Characteristics</a:t>
            </a:r>
          </a:p>
          <a:p>
            <a:pPr marL="342900" indent="-342900">
              <a:buFont typeface="Arial" panose="020B0604020202020204" pitchFamily="34" charset="0"/>
              <a:buChar char="•"/>
            </a:pPr>
            <a:r>
              <a:rPr lang="en-US" sz="2400" dirty="0">
                <a:solidFill>
                  <a:srgbClr val="000000"/>
                </a:solidFill>
                <a:latin typeface="Arial (Body)"/>
              </a:rPr>
              <a:t>Current Load Shape</a:t>
            </a:r>
          </a:p>
          <a:p>
            <a:pPr marL="342900" indent="-342900">
              <a:buFont typeface="Arial" panose="020B0604020202020204" pitchFamily="34" charset="0"/>
              <a:buChar char="•"/>
            </a:pPr>
            <a:r>
              <a:rPr lang="en-US" sz="2400" dirty="0">
                <a:solidFill>
                  <a:srgbClr val="000000"/>
                </a:solidFill>
                <a:latin typeface="Arial (Body)"/>
              </a:rPr>
              <a:t>Projected Future Load Shape</a:t>
            </a:r>
          </a:p>
          <a:p>
            <a:pPr marL="342900" indent="-342900">
              <a:buFont typeface="Arial" panose="020B0604020202020204" pitchFamily="34" charset="0"/>
              <a:buChar char="•"/>
            </a:pPr>
            <a:r>
              <a:rPr lang="en-US" sz="2400" dirty="0">
                <a:solidFill>
                  <a:srgbClr val="000000"/>
                </a:solidFill>
                <a:latin typeface="Arial (Body)"/>
              </a:rPr>
              <a:t>Integrated Resource Plan</a:t>
            </a:r>
          </a:p>
          <a:p>
            <a:pPr marL="342900" indent="-342900">
              <a:buFont typeface="Arial" panose="020B0604020202020204" pitchFamily="34" charset="0"/>
              <a:buChar char="•"/>
            </a:pPr>
            <a:r>
              <a:rPr lang="en-US" sz="2400" dirty="0">
                <a:solidFill>
                  <a:srgbClr val="000000"/>
                </a:solidFill>
                <a:latin typeface="Arial (Body)"/>
              </a:rPr>
              <a:t>Market Price Data</a:t>
            </a:r>
          </a:p>
        </p:txBody>
      </p:sp>
    </p:spTree>
    <p:extLst>
      <p:ext uri="{BB962C8B-B14F-4D97-AF65-F5344CB8AC3E}">
        <p14:creationId xmlns:p14="http://schemas.microsoft.com/office/powerpoint/2010/main" val="15786755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18E6737-19BD-C18E-A4A4-A4330FDEDC51}"/>
              </a:ext>
            </a:extLst>
          </p:cNvPr>
          <p:cNvSpPr>
            <a:spLocks noGrp="1"/>
          </p:cNvSpPr>
          <p:nvPr>
            <p:ph type="sldNum" sz="quarter" idx="12"/>
          </p:nvPr>
        </p:nvSpPr>
        <p:spPr/>
        <p:txBody>
          <a:bodyPr/>
          <a:lstStyle/>
          <a:p>
            <a:fld id="{A358EEE2-36F2-465F-AD6A-DD1699CB9FE5}" type="slidenum">
              <a:rPr lang="en-US" smtClean="0"/>
              <a:pPr/>
              <a:t>17</a:t>
            </a:fld>
            <a:endParaRPr lang="en-US" dirty="0"/>
          </a:p>
        </p:txBody>
      </p:sp>
      <p:sp>
        <p:nvSpPr>
          <p:cNvPr id="6" name="Footer Placeholder 5">
            <a:extLst>
              <a:ext uri="{FF2B5EF4-FFF2-40B4-BE49-F238E27FC236}">
                <a16:creationId xmlns:a16="http://schemas.microsoft.com/office/drawing/2014/main" id="{4176CF9A-E114-32C7-388E-7207F9DE5E2C}"/>
              </a:ext>
            </a:extLst>
          </p:cNvPr>
          <p:cNvSpPr>
            <a:spLocks noGrp="1"/>
          </p:cNvSpPr>
          <p:nvPr>
            <p:ph type="ftr" sz="quarter" idx="3"/>
          </p:nvPr>
        </p:nvSpPr>
        <p:spPr/>
        <p:txBody>
          <a:bodyPr/>
          <a:lstStyle/>
          <a:p>
            <a:r>
              <a:rPr lang="en-US" dirty="0"/>
              <a:t>© 2022 Xcel Energy</a:t>
            </a:r>
          </a:p>
        </p:txBody>
      </p:sp>
      <p:sp>
        <p:nvSpPr>
          <p:cNvPr id="9" name="Title 6">
            <a:extLst>
              <a:ext uri="{FF2B5EF4-FFF2-40B4-BE49-F238E27FC236}">
                <a16:creationId xmlns:a16="http://schemas.microsoft.com/office/drawing/2014/main" id="{199D3CE5-FE30-1ECA-80D7-5C19000FC000}"/>
              </a:ext>
            </a:extLst>
          </p:cNvPr>
          <p:cNvSpPr>
            <a:spLocks noGrp="1"/>
          </p:cNvSpPr>
          <p:nvPr>
            <p:ph type="title"/>
          </p:nvPr>
        </p:nvSpPr>
        <p:spPr>
          <a:xfrm>
            <a:off x="533400" y="509306"/>
            <a:ext cx="9401902" cy="546555"/>
          </a:xfrm>
        </p:spPr>
        <p:txBody>
          <a:bodyPr>
            <a:normAutofit/>
          </a:bodyPr>
          <a:lstStyle/>
          <a:p>
            <a:r>
              <a:rPr lang="en-US" dirty="0"/>
              <a:t>System Load – Heat Map – PEAK Hours</a:t>
            </a:r>
          </a:p>
        </p:txBody>
      </p:sp>
      <p:pic>
        <p:nvPicPr>
          <p:cNvPr id="10" name="Picture 9">
            <a:extLst>
              <a:ext uri="{FF2B5EF4-FFF2-40B4-BE49-F238E27FC236}">
                <a16:creationId xmlns:a16="http://schemas.microsoft.com/office/drawing/2014/main" id="{AE87B815-8E1E-E045-FF23-D0BF29B410F1}"/>
              </a:ext>
            </a:extLst>
          </p:cNvPr>
          <p:cNvPicPr>
            <a:picLocks noChangeAspect="1"/>
          </p:cNvPicPr>
          <p:nvPr/>
        </p:nvPicPr>
        <p:blipFill>
          <a:blip r:embed="rId2"/>
          <a:stretch>
            <a:fillRect/>
          </a:stretch>
        </p:blipFill>
        <p:spPr>
          <a:xfrm>
            <a:off x="78657" y="1659680"/>
            <a:ext cx="11909620" cy="3590746"/>
          </a:xfrm>
          <a:prstGeom prst="rect">
            <a:avLst/>
          </a:prstGeom>
        </p:spPr>
      </p:pic>
    </p:spTree>
    <p:extLst>
      <p:ext uri="{BB962C8B-B14F-4D97-AF65-F5344CB8AC3E}">
        <p14:creationId xmlns:p14="http://schemas.microsoft.com/office/powerpoint/2010/main" val="35291943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18E6737-19BD-C18E-A4A4-A4330FDEDC51}"/>
              </a:ext>
            </a:extLst>
          </p:cNvPr>
          <p:cNvSpPr>
            <a:spLocks noGrp="1"/>
          </p:cNvSpPr>
          <p:nvPr>
            <p:ph type="sldNum" sz="quarter" idx="12"/>
          </p:nvPr>
        </p:nvSpPr>
        <p:spPr/>
        <p:txBody>
          <a:bodyPr/>
          <a:lstStyle/>
          <a:p>
            <a:fld id="{A358EEE2-36F2-465F-AD6A-DD1699CB9FE5}" type="slidenum">
              <a:rPr lang="en-US" smtClean="0"/>
              <a:pPr/>
              <a:t>18</a:t>
            </a:fld>
            <a:endParaRPr lang="en-US" dirty="0"/>
          </a:p>
        </p:txBody>
      </p:sp>
      <p:sp>
        <p:nvSpPr>
          <p:cNvPr id="6" name="Footer Placeholder 5">
            <a:extLst>
              <a:ext uri="{FF2B5EF4-FFF2-40B4-BE49-F238E27FC236}">
                <a16:creationId xmlns:a16="http://schemas.microsoft.com/office/drawing/2014/main" id="{4176CF9A-E114-32C7-388E-7207F9DE5E2C}"/>
              </a:ext>
            </a:extLst>
          </p:cNvPr>
          <p:cNvSpPr>
            <a:spLocks noGrp="1"/>
          </p:cNvSpPr>
          <p:nvPr>
            <p:ph type="ftr" sz="quarter" idx="3"/>
          </p:nvPr>
        </p:nvSpPr>
        <p:spPr/>
        <p:txBody>
          <a:bodyPr/>
          <a:lstStyle/>
          <a:p>
            <a:r>
              <a:rPr lang="en-US" dirty="0"/>
              <a:t>© 2022 Xcel Energy</a:t>
            </a:r>
          </a:p>
        </p:txBody>
      </p:sp>
      <p:pic>
        <p:nvPicPr>
          <p:cNvPr id="8" name="Picture 7">
            <a:extLst>
              <a:ext uri="{FF2B5EF4-FFF2-40B4-BE49-F238E27FC236}">
                <a16:creationId xmlns:a16="http://schemas.microsoft.com/office/drawing/2014/main" id="{CA3219E2-8E7D-0B96-DB49-1FA8B62E1975}"/>
              </a:ext>
            </a:extLst>
          </p:cNvPr>
          <p:cNvPicPr>
            <a:picLocks noChangeAspect="1"/>
          </p:cNvPicPr>
          <p:nvPr/>
        </p:nvPicPr>
        <p:blipFill>
          <a:blip r:embed="rId2"/>
          <a:stretch>
            <a:fillRect/>
          </a:stretch>
        </p:blipFill>
        <p:spPr>
          <a:xfrm>
            <a:off x="1957271" y="1437099"/>
            <a:ext cx="6987374" cy="4660688"/>
          </a:xfrm>
          <a:prstGeom prst="rect">
            <a:avLst/>
          </a:prstGeom>
        </p:spPr>
      </p:pic>
      <p:sp>
        <p:nvSpPr>
          <p:cNvPr id="9" name="Title 6">
            <a:extLst>
              <a:ext uri="{FF2B5EF4-FFF2-40B4-BE49-F238E27FC236}">
                <a16:creationId xmlns:a16="http://schemas.microsoft.com/office/drawing/2014/main" id="{199D3CE5-FE30-1ECA-80D7-5C19000FC000}"/>
              </a:ext>
            </a:extLst>
          </p:cNvPr>
          <p:cNvSpPr>
            <a:spLocks noGrp="1"/>
          </p:cNvSpPr>
          <p:nvPr>
            <p:ph type="title"/>
          </p:nvPr>
        </p:nvSpPr>
        <p:spPr>
          <a:xfrm>
            <a:off x="1286189" y="587531"/>
            <a:ext cx="9401902" cy="546555"/>
          </a:xfrm>
        </p:spPr>
        <p:txBody>
          <a:bodyPr>
            <a:normAutofit/>
          </a:bodyPr>
          <a:lstStyle/>
          <a:p>
            <a:r>
              <a:rPr lang="en-US" dirty="0"/>
              <a:t>System Load Shape vs Class Load Shape</a:t>
            </a:r>
          </a:p>
        </p:txBody>
      </p:sp>
    </p:spTree>
    <p:extLst>
      <p:ext uri="{BB962C8B-B14F-4D97-AF65-F5344CB8AC3E}">
        <p14:creationId xmlns:p14="http://schemas.microsoft.com/office/powerpoint/2010/main" val="3432550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39E96-75DF-2EBA-7106-7B68BED755A9}"/>
              </a:ext>
            </a:extLst>
          </p:cNvPr>
          <p:cNvSpPr>
            <a:spLocks noGrp="1"/>
          </p:cNvSpPr>
          <p:nvPr>
            <p:ph type="title"/>
          </p:nvPr>
        </p:nvSpPr>
        <p:spPr/>
        <p:txBody>
          <a:bodyPr/>
          <a:lstStyle/>
          <a:p>
            <a:r>
              <a:rPr lang="en-US" dirty="0"/>
              <a:t>Common Types of TOU Rates</a:t>
            </a:r>
          </a:p>
        </p:txBody>
      </p:sp>
      <p:sp>
        <p:nvSpPr>
          <p:cNvPr id="3" name="Content Placeholder 2">
            <a:extLst>
              <a:ext uri="{FF2B5EF4-FFF2-40B4-BE49-F238E27FC236}">
                <a16:creationId xmlns:a16="http://schemas.microsoft.com/office/drawing/2014/main" id="{B909D739-563F-EB99-D67B-EE1026609B93}"/>
              </a:ext>
            </a:extLst>
          </p:cNvPr>
          <p:cNvSpPr>
            <a:spLocks noGrp="1"/>
          </p:cNvSpPr>
          <p:nvPr>
            <p:ph idx="1"/>
          </p:nvPr>
        </p:nvSpPr>
        <p:spPr>
          <a:xfrm>
            <a:off x="792192" y="1510347"/>
            <a:ext cx="10301377" cy="3837305"/>
          </a:xfrm>
        </p:spPr>
        <p:txBody>
          <a:bodyPr/>
          <a:lstStyle/>
          <a:p>
            <a:pPr marL="342900" indent="-342900">
              <a:buFont typeface="Arial" panose="020B0604020202020204" pitchFamily="34" charset="0"/>
              <a:buChar char="•"/>
            </a:pPr>
            <a:r>
              <a:rPr lang="en-US" sz="2000" b="0" i="0" u="none" strike="noStrike" baseline="0" dirty="0">
                <a:solidFill>
                  <a:srgbClr val="000000"/>
                </a:solidFill>
                <a:latin typeface="+mj-lt"/>
              </a:rPr>
              <a:t>Simple Two-Period Rates</a:t>
            </a:r>
          </a:p>
          <a:p>
            <a:pPr marL="342900" indent="-342900">
              <a:buFont typeface="Arial" panose="020B0604020202020204" pitchFamily="34" charset="0"/>
              <a:buChar char="•"/>
            </a:pPr>
            <a:r>
              <a:rPr lang="en-US" sz="2000" b="0" i="0" u="none" strike="noStrike" baseline="0" dirty="0">
                <a:solidFill>
                  <a:srgbClr val="000000"/>
                </a:solidFill>
                <a:latin typeface="+mj-lt"/>
              </a:rPr>
              <a:t>Three-Period Rates</a:t>
            </a:r>
          </a:p>
          <a:p>
            <a:pPr marL="342900" indent="-342900">
              <a:buFont typeface="Arial" panose="020B0604020202020204" pitchFamily="34" charset="0"/>
              <a:buChar char="•"/>
            </a:pPr>
            <a:r>
              <a:rPr lang="en-US" sz="2000" b="0" i="0" u="none" strike="noStrike" baseline="0" dirty="0">
                <a:solidFill>
                  <a:srgbClr val="000000"/>
                </a:solidFill>
                <a:latin typeface="+mj-lt"/>
              </a:rPr>
              <a:t>Three-Period Seasonal Rates</a:t>
            </a:r>
          </a:p>
          <a:p>
            <a:pPr marL="342900" indent="-342900">
              <a:buFont typeface="Arial" panose="020B0604020202020204" pitchFamily="34" charset="0"/>
              <a:buChar char="•"/>
            </a:pPr>
            <a:r>
              <a:rPr lang="en-US" sz="2000" b="0" i="0" u="none" strike="noStrike" baseline="0" dirty="0">
                <a:solidFill>
                  <a:srgbClr val="000000"/>
                </a:solidFill>
                <a:latin typeface="+mj-lt"/>
              </a:rPr>
              <a:t>Critical Peak Pricing (CPP)</a:t>
            </a:r>
          </a:p>
          <a:p>
            <a:pPr marL="342900" indent="-342900">
              <a:buFont typeface="Arial" panose="020B0604020202020204" pitchFamily="34" charset="0"/>
              <a:buChar char="•"/>
            </a:pPr>
            <a:r>
              <a:rPr lang="en-US" sz="2000" b="0" i="0" u="none" strike="noStrike" baseline="0" dirty="0">
                <a:solidFill>
                  <a:srgbClr val="000000"/>
                </a:solidFill>
                <a:latin typeface="+mj-lt"/>
              </a:rPr>
              <a:t>Real-Time Pricing (RTP)</a:t>
            </a:r>
          </a:p>
          <a:p>
            <a:pPr marL="342900" indent="-342900">
              <a:buFont typeface="Arial" panose="020B0604020202020204" pitchFamily="34" charset="0"/>
              <a:buChar char="•"/>
            </a:pPr>
            <a:r>
              <a:rPr lang="en-US" sz="2000" b="0" i="1" u="none" strike="noStrike" baseline="0" dirty="0">
                <a:solidFill>
                  <a:srgbClr val="000000"/>
                </a:solidFill>
                <a:latin typeface="+mj-lt"/>
              </a:rPr>
              <a:t>Alternative:  Peak-Time Rebates (PTR)</a:t>
            </a:r>
            <a:endParaRPr lang="en-US" sz="2000" b="0" i="0" u="none" strike="noStrike" baseline="0" dirty="0">
              <a:solidFill>
                <a:srgbClr val="000000"/>
              </a:solidFill>
              <a:latin typeface="+mj-lt"/>
            </a:endParaRPr>
          </a:p>
          <a:p>
            <a:endParaRPr lang="en-US" dirty="0"/>
          </a:p>
        </p:txBody>
      </p:sp>
      <p:sp>
        <p:nvSpPr>
          <p:cNvPr id="4" name="Slide Number Placeholder 3">
            <a:extLst>
              <a:ext uri="{FF2B5EF4-FFF2-40B4-BE49-F238E27FC236}">
                <a16:creationId xmlns:a16="http://schemas.microsoft.com/office/drawing/2014/main" id="{CD356494-A40E-E362-D894-CD181B451E2B}"/>
              </a:ext>
            </a:extLst>
          </p:cNvPr>
          <p:cNvSpPr>
            <a:spLocks noGrp="1"/>
          </p:cNvSpPr>
          <p:nvPr>
            <p:ph type="sldNum" sz="quarter" idx="12"/>
          </p:nvPr>
        </p:nvSpPr>
        <p:spPr/>
        <p:txBody>
          <a:bodyPr/>
          <a:lstStyle/>
          <a:p>
            <a:fld id="{A358EEE2-36F2-465F-AD6A-DD1699CB9FE5}" type="slidenum">
              <a:rPr lang="en-US" smtClean="0"/>
              <a:t>19</a:t>
            </a:fld>
            <a:endParaRPr lang="en-US" dirty="0"/>
          </a:p>
        </p:txBody>
      </p:sp>
      <p:sp>
        <p:nvSpPr>
          <p:cNvPr id="6" name="Footer Placeholder 5">
            <a:extLst>
              <a:ext uri="{FF2B5EF4-FFF2-40B4-BE49-F238E27FC236}">
                <a16:creationId xmlns:a16="http://schemas.microsoft.com/office/drawing/2014/main" id="{0FE30EDA-2282-92D1-9AA8-8A571606D83C}"/>
              </a:ext>
            </a:extLst>
          </p:cNvPr>
          <p:cNvSpPr>
            <a:spLocks noGrp="1"/>
          </p:cNvSpPr>
          <p:nvPr>
            <p:ph type="ftr" sz="quarter" idx="3"/>
          </p:nvPr>
        </p:nvSpPr>
        <p:spPr/>
        <p:txBody>
          <a:bodyPr/>
          <a:lstStyle/>
          <a:p>
            <a:r>
              <a:rPr lang="en-US" dirty="0"/>
              <a:t>© 2023 Xcel Energy</a:t>
            </a:r>
          </a:p>
        </p:txBody>
      </p:sp>
    </p:spTree>
    <p:extLst>
      <p:ext uri="{BB962C8B-B14F-4D97-AF65-F5344CB8AC3E}">
        <p14:creationId xmlns:p14="http://schemas.microsoft.com/office/powerpoint/2010/main" val="30171423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B1966-8706-C5B4-0578-19239BBE2D0A}"/>
              </a:ext>
            </a:extLst>
          </p:cNvPr>
          <p:cNvSpPr>
            <a:spLocks noGrp="1"/>
          </p:cNvSpPr>
          <p:nvPr>
            <p:ph type="title"/>
          </p:nvPr>
        </p:nvSpPr>
        <p:spPr>
          <a:xfrm>
            <a:off x="533399" y="266103"/>
            <a:ext cx="11125201" cy="596417"/>
          </a:xfrm>
        </p:spPr>
        <p:txBody>
          <a:bodyPr/>
          <a:lstStyle/>
          <a:p>
            <a:r>
              <a:rPr lang="en-US" dirty="0">
                <a:cs typeface="Arial"/>
              </a:rPr>
              <a:t>Criteria of a Desirable Rate Structure</a:t>
            </a:r>
            <a:endParaRPr lang="en-US" dirty="0"/>
          </a:p>
        </p:txBody>
      </p:sp>
      <p:sp>
        <p:nvSpPr>
          <p:cNvPr id="3" name="Content Placeholder 2">
            <a:extLst>
              <a:ext uri="{FF2B5EF4-FFF2-40B4-BE49-F238E27FC236}">
                <a16:creationId xmlns:a16="http://schemas.microsoft.com/office/drawing/2014/main" id="{794BCD43-41D4-8F6B-DCB9-4E5D65119D6E}"/>
              </a:ext>
            </a:extLst>
          </p:cNvPr>
          <p:cNvSpPr>
            <a:spLocks noGrp="1"/>
          </p:cNvSpPr>
          <p:nvPr>
            <p:ph idx="1"/>
          </p:nvPr>
        </p:nvSpPr>
        <p:spPr>
          <a:xfrm>
            <a:off x="533399" y="1112498"/>
            <a:ext cx="10307516" cy="3837305"/>
          </a:xfrm>
        </p:spPr>
        <p:txBody>
          <a:bodyPr vert="horz" lIns="0" tIns="0" rIns="0" bIns="0" rtlCol="0" anchor="t">
            <a:noAutofit/>
          </a:bodyPr>
          <a:lstStyle/>
          <a:p>
            <a:pPr algn="l"/>
            <a:r>
              <a:rPr lang="en-US" sz="1800" b="0" i="0" dirty="0">
                <a:solidFill>
                  <a:srgbClr val="111111"/>
                </a:solidFill>
                <a:effectLst/>
                <a:latin typeface="Arial (Body)"/>
              </a:rPr>
              <a:t>The principles of public utility rates, often referred to as the “Bonbright Principles,” are as follows:</a:t>
            </a:r>
          </a:p>
          <a:p>
            <a:pPr algn="l">
              <a:buFont typeface="+mj-lt"/>
              <a:buAutoNum type="arabicPeriod"/>
            </a:pPr>
            <a:r>
              <a:rPr lang="en-US" sz="1600" i="0" dirty="0">
                <a:solidFill>
                  <a:srgbClr val="111111"/>
                </a:solidFill>
                <a:effectLst/>
                <a:latin typeface="Arial (Body)"/>
              </a:rPr>
              <a:t>Effectiveness in </a:t>
            </a:r>
            <a:r>
              <a:rPr lang="en-US" sz="1600" i="0" u="sng" dirty="0">
                <a:solidFill>
                  <a:srgbClr val="111111"/>
                </a:solidFill>
                <a:effectLst/>
                <a:latin typeface="Arial (Body)"/>
              </a:rPr>
              <a:t>yielding total revenue requirements</a:t>
            </a:r>
            <a:r>
              <a:rPr lang="en-US" sz="1600" i="0" dirty="0">
                <a:solidFill>
                  <a:srgbClr val="111111"/>
                </a:solidFill>
                <a:effectLst/>
                <a:latin typeface="Arial (Body)"/>
              </a:rPr>
              <a:t> under the fair-return standard without any socially undesirable expansion of the rate base or socially undesirable level of product quality and safety.</a:t>
            </a:r>
          </a:p>
          <a:p>
            <a:pPr algn="l">
              <a:buFont typeface="+mj-lt"/>
              <a:buAutoNum type="arabicPeriod"/>
            </a:pPr>
            <a:r>
              <a:rPr lang="en-US" sz="1600" i="0" u="sng" dirty="0">
                <a:solidFill>
                  <a:srgbClr val="111111"/>
                </a:solidFill>
                <a:effectLst/>
                <a:latin typeface="Arial (Body)"/>
              </a:rPr>
              <a:t>Revenue stability and predictability</a:t>
            </a:r>
            <a:r>
              <a:rPr lang="en-US" sz="1600" i="0" dirty="0">
                <a:solidFill>
                  <a:srgbClr val="111111"/>
                </a:solidFill>
                <a:effectLst/>
                <a:latin typeface="Arial (Body)"/>
              </a:rPr>
              <a:t>, with a minimum of unexpected changes that are seriously adverse to utility companies.</a:t>
            </a:r>
          </a:p>
          <a:p>
            <a:pPr algn="l">
              <a:buFont typeface="+mj-lt"/>
              <a:buAutoNum type="arabicPeriod"/>
            </a:pPr>
            <a:r>
              <a:rPr lang="en-US" sz="1600" i="0" u="sng" dirty="0">
                <a:solidFill>
                  <a:srgbClr val="111111"/>
                </a:solidFill>
                <a:effectLst/>
                <a:latin typeface="Arial (Body)"/>
              </a:rPr>
              <a:t>Stability and predictability of the rates </a:t>
            </a:r>
            <a:r>
              <a:rPr lang="en-US" sz="1600" i="0" dirty="0">
                <a:solidFill>
                  <a:srgbClr val="111111"/>
                </a:solidFill>
                <a:effectLst/>
                <a:latin typeface="Arial (Body)"/>
              </a:rPr>
              <a:t>themselves, with a minimum of unexpected changes that are seriously adverse to utility customers and that are intended to provide historical continuity.</a:t>
            </a:r>
          </a:p>
          <a:p>
            <a:pPr algn="l">
              <a:buFont typeface="+mj-lt"/>
              <a:buAutoNum type="arabicPeriod"/>
            </a:pPr>
            <a:r>
              <a:rPr lang="en-US" sz="1600" i="0" dirty="0">
                <a:solidFill>
                  <a:srgbClr val="111111"/>
                </a:solidFill>
                <a:effectLst/>
                <a:latin typeface="Arial (Body)"/>
              </a:rPr>
              <a:t>Static efficiency, i.e., </a:t>
            </a:r>
            <a:r>
              <a:rPr lang="en-US" sz="1600" i="0" u="sng" dirty="0">
                <a:solidFill>
                  <a:srgbClr val="111111"/>
                </a:solidFill>
                <a:effectLst/>
                <a:latin typeface="Arial (Body)"/>
              </a:rPr>
              <a:t>discouraging wasteful use of electricity in the aggregate as well as by time of use</a:t>
            </a:r>
            <a:r>
              <a:rPr lang="en-US" sz="1600" i="0" dirty="0">
                <a:solidFill>
                  <a:srgbClr val="111111"/>
                </a:solidFill>
                <a:effectLst/>
                <a:latin typeface="Arial (Body)"/>
              </a:rPr>
              <a:t>.</a:t>
            </a:r>
          </a:p>
          <a:p>
            <a:pPr algn="l">
              <a:buFont typeface="+mj-lt"/>
              <a:buAutoNum type="arabicPeriod"/>
            </a:pPr>
            <a:r>
              <a:rPr lang="en-US" sz="1600" i="0" u="sng" dirty="0">
                <a:solidFill>
                  <a:srgbClr val="111111"/>
                </a:solidFill>
                <a:effectLst/>
                <a:latin typeface="Arial (Body)"/>
              </a:rPr>
              <a:t>Reflect costs in the provision of electricity</a:t>
            </a:r>
            <a:r>
              <a:rPr lang="en-US" sz="1600" i="0" dirty="0">
                <a:solidFill>
                  <a:srgbClr val="111111"/>
                </a:solidFill>
                <a:effectLst/>
                <a:latin typeface="Arial (Body)"/>
              </a:rPr>
              <a:t> (i.e., the internalization of all externalities).</a:t>
            </a:r>
          </a:p>
          <a:p>
            <a:pPr algn="l">
              <a:buFont typeface="+mj-lt"/>
              <a:buAutoNum type="arabicPeriod"/>
            </a:pPr>
            <a:r>
              <a:rPr lang="en-US" sz="1600" i="0" u="sng" dirty="0">
                <a:solidFill>
                  <a:srgbClr val="111111"/>
                </a:solidFill>
                <a:effectLst/>
                <a:latin typeface="Arial (Body)"/>
              </a:rPr>
              <a:t>Fairness in the allocation</a:t>
            </a:r>
            <a:r>
              <a:rPr lang="en-US" sz="1600" i="0" dirty="0">
                <a:solidFill>
                  <a:srgbClr val="111111"/>
                </a:solidFill>
                <a:effectLst/>
                <a:latin typeface="Arial (Body)"/>
              </a:rPr>
              <a:t> of costs among customers so that equals are treated equally.</a:t>
            </a:r>
          </a:p>
          <a:p>
            <a:pPr algn="l">
              <a:buFont typeface="+mj-lt"/>
              <a:buAutoNum type="arabicPeriod"/>
            </a:pPr>
            <a:r>
              <a:rPr lang="en-US" sz="1600" i="0" u="sng" dirty="0">
                <a:solidFill>
                  <a:srgbClr val="111111"/>
                </a:solidFill>
                <a:effectLst/>
                <a:latin typeface="Arial (Body)"/>
              </a:rPr>
              <a:t>Avoidance of undue discrimination</a:t>
            </a:r>
            <a:r>
              <a:rPr lang="en-US" sz="1600" i="0" dirty="0">
                <a:solidFill>
                  <a:srgbClr val="111111"/>
                </a:solidFill>
                <a:effectLst/>
                <a:latin typeface="Arial (Body)"/>
              </a:rPr>
              <a:t> in rate relationships so as to be, if possible, compensatory (free of subsidies).</a:t>
            </a:r>
          </a:p>
          <a:p>
            <a:pPr algn="l">
              <a:buFont typeface="+mj-lt"/>
              <a:buAutoNum type="arabicPeriod"/>
            </a:pPr>
            <a:r>
              <a:rPr lang="en-US" sz="1600" i="0" dirty="0">
                <a:solidFill>
                  <a:srgbClr val="111111"/>
                </a:solidFill>
                <a:effectLst/>
                <a:latin typeface="Arial (Body)"/>
              </a:rPr>
              <a:t>Dynamic efficiency in </a:t>
            </a:r>
            <a:r>
              <a:rPr lang="en-US" sz="1600" i="0" u="sng" dirty="0">
                <a:solidFill>
                  <a:srgbClr val="111111"/>
                </a:solidFill>
                <a:effectLst/>
                <a:latin typeface="Arial (Body)"/>
              </a:rPr>
              <a:t>promoting innovation and responding to changing demand-supply patterns</a:t>
            </a:r>
            <a:r>
              <a:rPr lang="en-US" sz="1600" i="0" dirty="0">
                <a:solidFill>
                  <a:srgbClr val="111111"/>
                </a:solidFill>
                <a:effectLst/>
                <a:latin typeface="Arial (Body)"/>
              </a:rPr>
              <a:t>.</a:t>
            </a:r>
          </a:p>
          <a:p>
            <a:endParaRPr lang="en-US" dirty="0">
              <a:cs typeface="Arial"/>
            </a:endParaRPr>
          </a:p>
        </p:txBody>
      </p:sp>
      <p:sp>
        <p:nvSpPr>
          <p:cNvPr id="4" name="Slide Number Placeholder 3">
            <a:extLst>
              <a:ext uri="{FF2B5EF4-FFF2-40B4-BE49-F238E27FC236}">
                <a16:creationId xmlns:a16="http://schemas.microsoft.com/office/drawing/2014/main" id="{89723231-CFE6-A29A-4723-F315784B2B09}"/>
              </a:ext>
            </a:extLst>
          </p:cNvPr>
          <p:cNvSpPr>
            <a:spLocks noGrp="1"/>
          </p:cNvSpPr>
          <p:nvPr>
            <p:ph type="sldNum" sz="quarter" idx="12"/>
          </p:nvPr>
        </p:nvSpPr>
        <p:spPr/>
        <p:txBody>
          <a:bodyPr/>
          <a:lstStyle/>
          <a:p>
            <a:fld id="{A358EEE2-36F2-465F-AD6A-DD1699CB9FE5}" type="slidenum">
              <a:rPr lang="en-US" smtClean="0"/>
              <a:t>20</a:t>
            </a:fld>
            <a:endParaRPr lang="en-US" dirty="0"/>
          </a:p>
        </p:txBody>
      </p:sp>
      <p:sp>
        <p:nvSpPr>
          <p:cNvPr id="6" name="Footer Placeholder 5">
            <a:extLst>
              <a:ext uri="{FF2B5EF4-FFF2-40B4-BE49-F238E27FC236}">
                <a16:creationId xmlns:a16="http://schemas.microsoft.com/office/drawing/2014/main" id="{A8AC8B5D-87DF-6AE6-21F4-9A066C458CD8}"/>
              </a:ext>
            </a:extLst>
          </p:cNvPr>
          <p:cNvSpPr>
            <a:spLocks noGrp="1"/>
          </p:cNvSpPr>
          <p:nvPr>
            <p:ph type="ftr" sz="quarter" idx="3"/>
          </p:nvPr>
        </p:nvSpPr>
        <p:spPr/>
        <p:txBody>
          <a:bodyPr/>
          <a:lstStyle/>
          <a:p>
            <a:r>
              <a:rPr lang="en-US" dirty="0"/>
              <a:t>© 2023 Xcel Energy</a:t>
            </a:r>
          </a:p>
        </p:txBody>
      </p:sp>
    </p:spTree>
    <p:extLst>
      <p:ext uri="{BB962C8B-B14F-4D97-AF65-F5344CB8AC3E}">
        <p14:creationId xmlns:p14="http://schemas.microsoft.com/office/powerpoint/2010/main" val="21290412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EF7B5D-59E3-8157-D879-2CA45550A102}"/>
              </a:ext>
            </a:extLst>
          </p:cNvPr>
          <p:cNvSpPr>
            <a:spLocks noGrp="1"/>
          </p:cNvSpPr>
          <p:nvPr>
            <p:ph type="sldNum" sz="quarter" idx="12"/>
          </p:nvPr>
        </p:nvSpPr>
        <p:spPr/>
        <p:txBody>
          <a:bodyPr/>
          <a:lstStyle/>
          <a:p>
            <a:fld id="{A358EEE2-36F2-465F-AD6A-DD1699CB9FE5}" type="slidenum">
              <a:rPr lang="en-US" smtClean="0"/>
              <a:t>21</a:t>
            </a:fld>
            <a:endParaRPr lang="en-US" dirty="0"/>
          </a:p>
        </p:txBody>
      </p:sp>
      <p:sp>
        <p:nvSpPr>
          <p:cNvPr id="6" name="Footer Placeholder 5">
            <a:extLst>
              <a:ext uri="{FF2B5EF4-FFF2-40B4-BE49-F238E27FC236}">
                <a16:creationId xmlns:a16="http://schemas.microsoft.com/office/drawing/2014/main" id="{88AE1334-E7E0-1639-72F3-1EEED095BB04}"/>
              </a:ext>
            </a:extLst>
          </p:cNvPr>
          <p:cNvSpPr>
            <a:spLocks noGrp="1"/>
          </p:cNvSpPr>
          <p:nvPr>
            <p:ph type="ftr" sz="quarter" idx="3"/>
          </p:nvPr>
        </p:nvSpPr>
        <p:spPr/>
        <p:txBody>
          <a:bodyPr/>
          <a:lstStyle/>
          <a:p>
            <a:r>
              <a:rPr lang="en-US" dirty="0"/>
              <a:t>© 2023 Xcel Energy</a:t>
            </a:r>
          </a:p>
        </p:txBody>
      </p:sp>
      <p:sp>
        <p:nvSpPr>
          <p:cNvPr id="13" name="Title 1">
            <a:extLst>
              <a:ext uri="{FF2B5EF4-FFF2-40B4-BE49-F238E27FC236}">
                <a16:creationId xmlns:a16="http://schemas.microsoft.com/office/drawing/2014/main" id="{87E84B6B-98A0-D1C3-F201-D645B65308DD}"/>
              </a:ext>
            </a:extLst>
          </p:cNvPr>
          <p:cNvSpPr>
            <a:spLocks noGrp="1"/>
          </p:cNvSpPr>
          <p:nvPr>
            <p:ph type="title"/>
          </p:nvPr>
        </p:nvSpPr>
        <p:spPr>
          <a:xfrm>
            <a:off x="533400" y="207713"/>
            <a:ext cx="11125202" cy="596417"/>
          </a:xfrm>
        </p:spPr>
        <p:txBody>
          <a:bodyPr/>
          <a:lstStyle/>
          <a:p>
            <a:r>
              <a:rPr lang="en-US" dirty="0">
                <a:cs typeface="Arial"/>
              </a:rPr>
              <a:t>New Mexico Base Rate TOU Participation - Today</a:t>
            </a:r>
            <a:endParaRPr lang="en-US" dirty="0"/>
          </a:p>
        </p:txBody>
      </p:sp>
      <p:pic>
        <p:nvPicPr>
          <p:cNvPr id="16" name="Picture 15">
            <a:extLst>
              <a:ext uri="{FF2B5EF4-FFF2-40B4-BE49-F238E27FC236}">
                <a16:creationId xmlns:a16="http://schemas.microsoft.com/office/drawing/2014/main" id="{BA0686C4-1C1F-404C-8F10-F4F36A0C6886}"/>
              </a:ext>
            </a:extLst>
          </p:cNvPr>
          <p:cNvPicPr>
            <a:picLocks noChangeAspect="1"/>
          </p:cNvPicPr>
          <p:nvPr/>
        </p:nvPicPr>
        <p:blipFill>
          <a:blip r:embed="rId2"/>
          <a:stretch>
            <a:fillRect/>
          </a:stretch>
        </p:blipFill>
        <p:spPr>
          <a:xfrm>
            <a:off x="697302" y="1122850"/>
            <a:ext cx="5206854" cy="4141607"/>
          </a:xfrm>
          <a:prstGeom prst="rect">
            <a:avLst/>
          </a:prstGeom>
        </p:spPr>
      </p:pic>
      <p:pic>
        <p:nvPicPr>
          <p:cNvPr id="17" name="Picture 16">
            <a:extLst>
              <a:ext uri="{FF2B5EF4-FFF2-40B4-BE49-F238E27FC236}">
                <a16:creationId xmlns:a16="http://schemas.microsoft.com/office/drawing/2014/main" id="{D088364B-8DD0-E0FC-3B3A-274682DAE78B}"/>
              </a:ext>
            </a:extLst>
          </p:cNvPr>
          <p:cNvPicPr>
            <a:picLocks noChangeAspect="1"/>
          </p:cNvPicPr>
          <p:nvPr/>
        </p:nvPicPr>
        <p:blipFill>
          <a:blip r:embed="rId3"/>
          <a:stretch>
            <a:fillRect/>
          </a:stretch>
        </p:blipFill>
        <p:spPr>
          <a:xfrm>
            <a:off x="6173288" y="1122851"/>
            <a:ext cx="5532700" cy="3200574"/>
          </a:xfrm>
          <a:prstGeom prst="rect">
            <a:avLst/>
          </a:prstGeom>
        </p:spPr>
      </p:pic>
    </p:spTree>
    <p:extLst>
      <p:ext uri="{BB962C8B-B14F-4D97-AF65-F5344CB8AC3E}">
        <p14:creationId xmlns:p14="http://schemas.microsoft.com/office/powerpoint/2010/main" val="162054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EF7B5D-59E3-8157-D879-2CA45550A102}"/>
              </a:ext>
            </a:extLst>
          </p:cNvPr>
          <p:cNvSpPr>
            <a:spLocks noGrp="1"/>
          </p:cNvSpPr>
          <p:nvPr>
            <p:ph type="sldNum" sz="quarter" idx="12"/>
          </p:nvPr>
        </p:nvSpPr>
        <p:spPr/>
        <p:txBody>
          <a:bodyPr/>
          <a:lstStyle/>
          <a:p>
            <a:fld id="{A358EEE2-36F2-465F-AD6A-DD1699CB9FE5}" type="slidenum">
              <a:rPr lang="en-US" smtClean="0"/>
              <a:t>22</a:t>
            </a:fld>
            <a:endParaRPr lang="en-US" dirty="0"/>
          </a:p>
        </p:txBody>
      </p:sp>
      <p:sp>
        <p:nvSpPr>
          <p:cNvPr id="6" name="Footer Placeholder 5">
            <a:extLst>
              <a:ext uri="{FF2B5EF4-FFF2-40B4-BE49-F238E27FC236}">
                <a16:creationId xmlns:a16="http://schemas.microsoft.com/office/drawing/2014/main" id="{88AE1334-E7E0-1639-72F3-1EEED095BB04}"/>
              </a:ext>
            </a:extLst>
          </p:cNvPr>
          <p:cNvSpPr>
            <a:spLocks noGrp="1"/>
          </p:cNvSpPr>
          <p:nvPr>
            <p:ph type="ftr" sz="quarter" idx="3"/>
          </p:nvPr>
        </p:nvSpPr>
        <p:spPr/>
        <p:txBody>
          <a:bodyPr/>
          <a:lstStyle/>
          <a:p>
            <a:r>
              <a:rPr lang="en-US" dirty="0"/>
              <a:t>© 2023 Xcel Energy</a:t>
            </a:r>
          </a:p>
        </p:txBody>
      </p:sp>
      <p:sp>
        <p:nvSpPr>
          <p:cNvPr id="9" name="Title 1">
            <a:extLst>
              <a:ext uri="{FF2B5EF4-FFF2-40B4-BE49-F238E27FC236}">
                <a16:creationId xmlns:a16="http://schemas.microsoft.com/office/drawing/2014/main" id="{9F743A3A-A8A1-B539-5E42-F2FCECFA7E52}"/>
              </a:ext>
            </a:extLst>
          </p:cNvPr>
          <p:cNvSpPr>
            <a:spLocks noGrp="1"/>
          </p:cNvSpPr>
          <p:nvPr>
            <p:ph type="title"/>
          </p:nvPr>
        </p:nvSpPr>
        <p:spPr>
          <a:xfrm>
            <a:off x="533400" y="207713"/>
            <a:ext cx="11125202" cy="596417"/>
          </a:xfrm>
        </p:spPr>
        <p:txBody>
          <a:bodyPr/>
          <a:lstStyle/>
          <a:p>
            <a:r>
              <a:rPr lang="en-US" dirty="0">
                <a:cs typeface="Arial"/>
              </a:rPr>
              <a:t>Texas Base Rate TOU Participation - Today</a:t>
            </a:r>
            <a:endParaRPr lang="en-US" dirty="0"/>
          </a:p>
        </p:txBody>
      </p:sp>
      <p:pic>
        <p:nvPicPr>
          <p:cNvPr id="12" name="Picture 11">
            <a:extLst>
              <a:ext uri="{FF2B5EF4-FFF2-40B4-BE49-F238E27FC236}">
                <a16:creationId xmlns:a16="http://schemas.microsoft.com/office/drawing/2014/main" id="{EF146676-D0D2-B90D-A9DA-2F6F35A033F2}"/>
              </a:ext>
            </a:extLst>
          </p:cNvPr>
          <p:cNvPicPr>
            <a:picLocks noChangeAspect="1"/>
          </p:cNvPicPr>
          <p:nvPr/>
        </p:nvPicPr>
        <p:blipFill>
          <a:blip r:embed="rId2"/>
          <a:stretch>
            <a:fillRect/>
          </a:stretch>
        </p:blipFill>
        <p:spPr>
          <a:xfrm>
            <a:off x="612731" y="1042299"/>
            <a:ext cx="4613771" cy="4552949"/>
          </a:xfrm>
          <a:prstGeom prst="rect">
            <a:avLst/>
          </a:prstGeom>
        </p:spPr>
      </p:pic>
      <p:pic>
        <p:nvPicPr>
          <p:cNvPr id="13" name="Picture 12">
            <a:extLst>
              <a:ext uri="{FF2B5EF4-FFF2-40B4-BE49-F238E27FC236}">
                <a16:creationId xmlns:a16="http://schemas.microsoft.com/office/drawing/2014/main" id="{A0B4FD1A-C347-5B73-CC6E-C2BDEDFF7EAA}"/>
              </a:ext>
            </a:extLst>
          </p:cNvPr>
          <p:cNvPicPr>
            <a:picLocks noChangeAspect="1"/>
          </p:cNvPicPr>
          <p:nvPr/>
        </p:nvPicPr>
        <p:blipFill>
          <a:blip r:embed="rId3"/>
          <a:stretch>
            <a:fillRect/>
          </a:stretch>
        </p:blipFill>
        <p:spPr>
          <a:xfrm>
            <a:off x="6041163" y="1042299"/>
            <a:ext cx="4634768" cy="3692104"/>
          </a:xfrm>
          <a:prstGeom prst="rect">
            <a:avLst/>
          </a:prstGeom>
        </p:spPr>
      </p:pic>
    </p:spTree>
    <p:extLst>
      <p:ext uri="{BB962C8B-B14F-4D97-AF65-F5344CB8AC3E}">
        <p14:creationId xmlns:p14="http://schemas.microsoft.com/office/powerpoint/2010/main" val="8043344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CF6748D-0A3C-4D8F-A22F-750D8034240B}"/>
              </a:ext>
            </a:extLst>
          </p:cNvPr>
          <p:cNvSpPr>
            <a:spLocks noGrp="1"/>
          </p:cNvSpPr>
          <p:nvPr>
            <p:ph type="title"/>
          </p:nvPr>
        </p:nvSpPr>
        <p:spPr>
          <a:xfrm>
            <a:off x="2888337" y="2758148"/>
            <a:ext cx="8606362" cy="546555"/>
          </a:xfrm>
        </p:spPr>
        <p:txBody>
          <a:bodyPr>
            <a:normAutofit fontScale="90000"/>
          </a:bodyPr>
          <a:lstStyle/>
          <a:p>
            <a:r>
              <a:rPr lang="en-US" sz="4000" dirty="0">
                <a:cs typeface="Arial"/>
              </a:rPr>
              <a:t>Charter – </a:t>
            </a:r>
            <a:br>
              <a:rPr lang="en-US" sz="4000" dirty="0">
                <a:cs typeface="Arial"/>
              </a:rPr>
            </a:br>
            <a:r>
              <a:rPr lang="en-US" sz="4000" dirty="0">
                <a:cs typeface="Arial"/>
              </a:rPr>
              <a:t>Objectives of the TOU Study</a:t>
            </a:r>
            <a:endParaRPr lang="en-US" sz="4000" dirty="0"/>
          </a:p>
        </p:txBody>
      </p:sp>
      <p:sp>
        <p:nvSpPr>
          <p:cNvPr id="4" name="Footer Placeholder 3">
            <a:extLst>
              <a:ext uri="{FF2B5EF4-FFF2-40B4-BE49-F238E27FC236}">
                <a16:creationId xmlns:a16="http://schemas.microsoft.com/office/drawing/2014/main" id="{98F3F5DB-6CB6-4002-B87D-5E62CB858611}"/>
              </a:ext>
            </a:extLst>
          </p:cNvPr>
          <p:cNvSpPr>
            <a:spLocks noGrp="1"/>
          </p:cNvSpPr>
          <p:nvPr>
            <p:ph type="ftr" sz="quarter" idx="3"/>
          </p:nvPr>
        </p:nvSpPr>
        <p:spPr>
          <a:xfrm>
            <a:off x="533400" y="6400800"/>
            <a:ext cx="7353300" cy="320675"/>
          </a:xfrm>
        </p:spPr>
        <p:txBody>
          <a:bodyPr/>
          <a:lstStyle/>
          <a:p>
            <a:r>
              <a:rPr lang="en-US" dirty="0"/>
              <a:t>© 2022 Xcel Energy</a:t>
            </a:r>
          </a:p>
        </p:txBody>
      </p:sp>
      <p:sp>
        <p:nvSpPr>
          <p:cNvPr id="5" name="Slide Number Placeholder 4">
            <a:extLst>
              <a:ext uri="{FF2B5EF4-FFF2-40B4-BE49-F238E27FC236}">
                <a16:creationId xmlns:a16="http://schemas.microsoft.com/office/drawing/2014/main" id="{5F5A6710-AAC8-4D73-967E-6F1E75B46AD5}"/>
              </a:ext>
            </a:extLst>
          </p:cNvPr>
          <p:cNvSpPr>
            <a:spLocks noGrp="1"/>
          </p:cNvSpPr>
          <p:nvPr>
            <p:ph type="sldNum" sz="quarter" idx="12"/>
          </p:nvPr>
        </p:nvSpPr>
        <p:spPr/>
        <p:txBody>
          <a:bodyPr/>
          <a:lstStyle/>
          <a:p>
            <a:fld id="{A358EEE2-36F2-465F-AD6A-DD1699CB9FE5}" type="slidenum">
              <a:rPr lang="en-US" smtClean="0"/>
              <a:pPr/>
              <a:t>23</a:t>
            </a:fld>
            <a:endParaRPr lang="en-US" dirty="0"/>
          </a:p>
        </p:txBody>
      </p:sp>
    </p:spTree>
    <p:extLst>
      <p:ext uri="{BB962C8B-B14F-4D97-AF65-F5344CB8AC3E}">
        <p14:creationId xmlns:p14="http://schemas.microsoft.com/office/powerpoint/2010/main" val="18943235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69CA1-6697-497D-A63E-48C95A997F6A}"/>
              </a:ext>
            </a:extLst>
          </p:cNvPr>
          <p:cNvSpPr>
            <a:spLocks noGrp="1"/>
          </p:cNvSpPr>
          <p:nvPr>
            <p:ph type="title"/>
          </p:nvPr>
        </p:nvSpPr>
        <p:spPr>
          <a:xfrm>
            <a:off x="533399" y="341600"/>
            <a:ext cx="11125201" cy="596417"/>
          </a:xfrm>
        </p:spPr>
        <p:txBody>
          <a:bodyPr/>
          <a:lstStyle/>
          <a:p>
            <a:r>
              <a:rPr lang="en-US" sz="2900" cap="all" dirty="0">
                <a:cs typeface="Arial"/>
              </a:rPr>
              <a:t>Charter - Objectives of the TOU Study/Report</a:t>
            </a:r>
            <a:endParaRPr lang="en-US" dirty="0">
              <a:cs typeface="Arial"/>
            </a:endParaRPr>
          </a:p>
        </p:txBody>
      </p:sp>
      <p:sp>
        <p:nvSpPr>
          <p:cNvPr id="4" name="Slide Number Placeholder 3">
            <a:extLst>
              <a:ext uri="{FF2B5EF4-FFF2-40B4-BE49-F238E27FC236}">
                <a16:creationId xmlns:a16="http://schemas.microsoft.com/office/drawing/2014/main" id="{FD0CBBE2-18AB-488A-8B20-D8B095CE0072}"/>
              </a:ext>
            </a:extLst>
          </p:cNvPr>
          <p:cNvSpPr>
            <a:spLocks noGrp="1"/>
          </p:cNvSpPr>
          <p:nvPr>
            <p:ph type="sldNum" sz="quarter" idx="12"/>
          </p:nvPr>
        </p:nvSpPr>
        <p:spPr/>
        <p:txBody>
          <a:bodyPr/>
          <a:lstStyle/>
          <a:p>
            <a:fld id="{A358EEE2-36F2-465F-AD6A-DD1699CB9FE5}" type="slidenum">
              <a:rPr lang="en-US" smtClean="0"/>
              <a:t>24</a:t>
            </a:fld>
            <a:endParaRPr lang="en-US" dirty="0"/>
          </a:p>
        </p:txBody>
      </p:sp>
      <p:sp>
        <p:nvSpPr>
          <p:cNvPr id="6" name="Footer Placeholder 5">
            <a:extLst>
              <a:ext uri="{FF2B5EF4-FFF2-40B4-BE49-F238E27FC236}">
                <a16:creationId xmlns:a16="http://schemas.microsoft.com/office/drawing/2014/main" id="{8B20BE7F-D23C-4DEC-83B5-868E4DAEFED5}"/>
              </a:ext>
            </a:extLst>
          </p:cNvPr>
          <p:cNvSpPr>
            <a:spLocks noGrp="1"/>
          </p:cNvSpPr>
          <p:nvPr>
            <p:ph type="ftr" sz="quarter" idx="3"/>
          </p:nvPr>
        </p:nvSpPr>
        <p:spPr/>
        <p:txBody>
          <a:bodyPr/>
          <a:lstStyle/>
          <a:p>
            <a:r>
              <a:rPr lang="en-US" dirty="0"/>
              <a:t>© 2023 Xcel Energy</a:t>
            </a:r>
          </a:p>
        </p:txBody>
      </p:sp>
      <p:sp>
        <p:nvSpPr>
          <p:cNvPr id="9" name="Content Placeholder 8">
            <a:extLst>
              <a:ext uri="{FF2B5EF4-FFF2-40B4-BE49-F238E27FC236}">
                <a16:creationId xmlns:a16="http://schemas.microsoft.com/office/drawing/2014/main" id="{7E8F8A5D-FA10-2004-90EE-4870D29BC0BE}"/>
              </a:ext>
            </a:extLst>
          </p:cNvPr>
          <p:cNvSpPr>
            <a:spLocks noGrp="1"/>
          </p:cNvSpPr>
          <p:nvPr>
            <p:ph idx="1"/>
          </p:nvPr>
        </p:nvSpPr>
        <p:spPr>
          <a:xfrm>
            <a:off x="593621" y="1122255"/>
            <a:ext cx="10761024" cy="3837305"/>
          </a:xfrm>
        </p:spPr>
        <p:txBody>
          <a:bodyPr vert="horz" lIns="0" tIns="0" rIns="0" bIns="0" rtlCol="0" anchor="t">
            <a:noAutofit/>
          </a:bodyPr>
          <a:lstStyle/>
          <a:p>
            <a:r>
              <a:rPr lang="en-US" sz="1800" dirty="0">
                <a:ea typeface="+mn-lt"/>
                <a:cs typeface="+mn-lt"/>
              </a:rPr>
              <a:t>To support informed decision making, the study/report should provide an analysis of numerous existing studies, reports, and analyses to support an objective assessment of cost allocation, time-based rates and demand charge rates for customers. </a:t>
            </a:r>
            <a:endParaRPr lang="en-US" dirty="0">
              <a:cs typeface="Arial" panose="020B0604020202020204"/>
            </a:endParaRPr>
          </a:p>
          <a:p>
            <a:r>
              <a:rPr lang="en-US" sz="1800" dirty="0">
                <a:ea typeface="+mn-lt"/>
                <a:cs typeface="+mn-lt"/>
              </a:rPr>
              <a:t>The Study/Report should:</a:t>
            </a:r>
            <a:endParaRPr lang="en-US" dirty="0"/>
          </a:p>
          <a:p>
            <a:pPr marL="285750" indent="-285750">
              <a:buFont typeface="Wingdings" panose="05000000000000000000" pitchFamily="2" charset="2"/>
              <a:buChar char="§"/>
            </a:pPr>
            <a:r>
              <a:rPr lang="en-US" sz="1800" dirty="0">
                <a:ea typeface="+mn-lt"/>
                <a:cs typeface="+mn-lt"/>
              </a:rPr>
              <a:t>Provide a structure for utilities, regulators, and stakeholders to design and evaluate cost allocation, time-based rates and demand charge rates.</a:t>
            </a:r>
            <a:endParaRPr lang="en-US" sz="1800" dirty="0">
              <a:cs typeface="Arial"/>
            </a:endParaRPr>
          </a:p>
          <a:p>
            <a:pPr marL="285750" indent="-285750">
              <a:buFont typeface="Wingdings" panose="05000000000000000000" pitchFamily="2" charset="2"/>
              <a:buChar char="§"/>
            </a:pPr>
            <a:r>
              <a:rPr lang="en-US" sz="1800" dirty="0">
                <a:ea typeface="+mn-lt"/>
                <a:cs typeface="+mn-lt"/>
              </a:rPr>
              <a:t>Identify technological or implementation constraints/costs</a:t>
            </a:r>
          </a:p>
          <a:p>
            <a:pPr marL="285750" indent="-285750">
              <a:buFont typeface="Wingdings" panose="05000000000000000000" pitchFamily="2" charset="2"/>
              <a:buChar char="§"/>
            </a:pPr>
            <a:r>
              <a:rPr lang="en-US" sz="1800" dirty="0">
                <a:ea typeface="+mn-lt"/>
                <a:cs typeface="+mn-lt"/>
              </a:rPr>
              <a:t>Identify rule or legislative constraints</a:t>
            </a:r>
          </a:p>
          <a:p>
            <a:pPr marL="285750" indent="-285750">
              <a:buFont typeface="Wingdings" panose="05000000000000000000" pitchFamily="2" charset="2"/>
              <a:buChar char="§"/>
            </a:pPr>
            <a:r>
              <a:rPr lang="en-US" sz="1800" dirty="0">
                <a:ea typeface="+mn-lt"/>
                <a:cs typeface="+mn-lt"/>
              </a:rPr>
              <a:t>Identify major design choices required for each rate, and reviews options for those dimensions.</a:t>
            </a:r>
            <a:endParaRPr lang="en-US" dirty="0"/>
          </a:p>
          <a:p>
            <a:pPr marL="285750" indent="-285750">
              <a:buFont typeface="Wingdings" panose="05000000000000000000" pitchFamily="2" charset="2"/>
              <a:buChar char="§"/>
            </a:pPr>
            <a:r>
              <a:rPr lang="en-US" sz="1800" dirty="0">
                <a:ea typeface="+mn-lt"/>
                <a:cs typeface="+mn-lt"/>
              </a:rPr>
              <a:t>Identify whether empirical data confirms (or refutes) the potential benefits of each rate, and notes where clear evidence is not available.</a:t>
            </a:r>
            <a:endParaRPr lang="en-US" dirty="0">
              <a:cs typeface="Arial" panose="020B0604020202020204"/>
            </a:endParaRPr>
          </a:p>
          <a:p>
            <a:pPr marL="285750" indent="-285750">
              <a:buFont typeface="Wingdings" panose="05000000000000000000" pitchFamily="2" charset="2"/>
              <a:buChar char="§"/>
            </a:pPr>
            <a:r>
              <a:rPr lang="en-US" sz="1800" dirty="0">
                <a:ea typeface="+mn-lt"/>
                <a:cs typeface="+mn-lt"/>
              </a:rPr>
              <a:t>Highlights areas where further study is needed.</a:t>
            </a:r>
            <a:endParaRPr lang="en-US" dirty="0"/>
          </a:p>
          <a:p>
            <a:endParaRPr lang="en-US" dirty="0">
              <a:cs typeface="Arial"/>
            </a:endParaRPr>
          </a:p>
        </p:txBody>
      </p:sp>
    </p:spTree>
    <p:extLst>
      <p:ext uri="{BB962C8B-B14F-4D97-AF65-F5344CB8AC3E}">
        <p14:creationId xmlns:p14="http://schemas.microsoft.com/office/powerpoint/2010/main" val="34463344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CF6748D-0A3C-4D8F-A22F-750D8034240B}"/>
              </a:ext>
            </a:extLst>
          </p:cNvPr>
          <p:cNvSpPr>
            <a:spLocks noGrp="1"/>
          </p:cNvSpPr>
          <p:nvPr>
            <p:ph type="title"/>
          </p:nvPr>
        </p:nvSpPr>
        <p:spPr>
          <a:xfrm>
            <a:off x="2833777" y="2499355"/>
            <a:ext cx="8606362" cy="546555"/>
          </a:xfrm>
        </p:spPr>
        <p:txBody>
          <a:bodyPr>
            <a:normAutofit/>
          </a:bodyPr>
          <a:lstStyle/>
          <a:p>
            <a:r>
              <a:rPr lang="en-US" dirty="0">
                <a:cs typeface="Arial"/>
              </a:rPr>
              <a:t>Next Steps</a:t>
            </a:r>
            <a:endParaRPr lang="en-US" dirty="0"/>
          </a:p>
        </p:txBody>
      </p:sp>
      <p:sp>
        <p:nvSpPr>
          <p:cNvPr id="4" name="Footer Placeholder 3">
            <a:extLst>
              <a:ext uri="{FF2B5EF4-FFF2-40B4-BE49-F238E27FC236}">
                <a16:creationId xmlns:a16="http://schemas.microsoft.com/office/drawing/2014/main" id="{98F3F5DB-6CB6-4002-B87D-5E62CB858611}"/>
              </a:ext>
            </a:extLst>
          </p:cNvPr>
          <p:cNvSpPr>
            <a:spLocks noGrp="1"/>
          </p:cNvSpPr>
          <p:nvPr>
            <p:ph type="ftr" sz="quarter" idx="3"/>
          </p:nvPr>
        </p:nvSpPr>
        <p:spPr>
          <a:xfrm>
            <a:off x="533400" y="6400800"/>
            <a:ext cx="7353300" cy="320675"/>
          </a:xfrm>
        </p:spPr>
        <p:txBody>
          <a:bodyPr/>
          <a:lstStyle/>
          <a:p>
            <a:r>
              <a:rPr lang="en-US" dirty="0"/>
              <a:t>© 2022 Xcel Energy</a:t>
            </a:r>
          </a:p>
        </p:txBody>
      </p:sp>
      <p:sp>
        <p:nvSpPr>
          <p:cNvPr id="5" name="Slide Number Placeholder 4">
            <a:extLst>
              <a:ext uri="{FF2B5EF4-FFF2-40B4-BE49-F238E27FC236}">
                <a16:creationId xmlns:a16="http://schemas.microsoft.com/office/drawing/2014/main" id="{5F5A6710-AAC8-4D73-967E-6F1E75B46AD5}"/>
              </a:ext>
            </a:extLst>
          </p:cNvPr>
          <p:cNvSpPr>
            <a:spLocks noGrp="1"/>
          </p:cNvSpPr>
          <p:nvPr>
            <p:ph type="sldNum" sz="quarter" idx="12"/>
          </p:nvPr>
        </p:nvSpPr>
        <p:spPr/>
        <p:txBody>
          <a:bodyPr/>
          <a:lstStyle/>
          <a:p>
            <a:fld id="{A358EEE2-36F2-465F-AD6A-DD1699CB9FE5}" type="slidenum">
              <a:rPr lang="en-US" smtClean="0"/>
              <a:pPr/>
              <a:t>25</a:t>
            </a:fld>
            <a:endParaRPr lang="en-US" dirty="0"/>
          </a:p>
        </p:txBody>
      </p:sp>
    </p:spTree>
    <p:extLst>
      <p:ext uri="{BB962C8B-B14F-4D97-AF65-F5344CB8AC3E}">
        <p14:creationId xmlns:p14="http://schemas.microsoft.com/office/powerpoint/2010/main" val="40266936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69CA1-6697-497D-A63E-48C95A997F6A}"/>
              </a:ext>
            </a:extLst>
          </p:cNvPr>
          <p:cNvSpPr>
            <a:spLocks noGrp="1"/>
          </p:cNvSpPr>
          <p:nvPr>
            <p:ph type="title"/>
          </p:nvPr>
        </p:nvSpPr>
        <p:spPr>
          <a:xfrm>
            <a:off x="533399" y="353936"/>
            <a:ext cx="11125201" cy="596417"/>
          </a:xfrm>
        </p:spPr>
        <p:txBody>
          <a:bodyPr/>
          <a:lstStyle/>
          <a:p>
            <a:r>
              <a:rPr lang="en-US" dirty="0">
                <a:cs typeface="Arial"/>
              </a:rPr>
              <a:t>SPS’s Plan Moving Forward – Next Steps</a:t>
            </a:r>
          </a:p>
        </p:txBody>
      </p:sp>
      <p:sp>
        <p:nvSpPr>
          <p:cNvPr id="3" name="Content Placeholder 2">
            <a:extLst>
              <a:ext uri="{FF2B5EF4-FFF2-40B4-BE49-F238E27FC236}">
                <a16:creationId xmlns:a16="http://schemas.microsoft.com/office/drawing/2014/main" id="{30F12219-BDE3-4F04-8AEE-C6F616A7AB5A}"/>
              </a:ext>
            </a:extLst>
          </p:cNvPr>
          <p:cNvSpPr>
            <a:spLocks noGrp="1"/>
          </p:cNvSpPr>
          <p:nvPr>
            <p:ph idx="1"/>
          </p:nvPr>
        </p:nvSpPr>
        <p:spPr>
          <a:xfrm>
            <a:off x="533400" y="1561381"/>
            <a:ext cx="11125200" cy="4069799"/>
          </a:xfrm>
        </p:spPr>
        <p:txBody>
          <a:bodyPr vert="horz" lIns="0" tIns="0" rIns="0" bIns="0" rtlCol="0" anchor="t">
            <a:noAutofit/>
          </a:bodyPr>
          <a:lstStyle/>
          <a:p>
            <a:pPr>
              <a:buNone/>
            </a:pPr>
            <a:endParaRPr lang="en-US" dirty="0">
              <a:cs typeface="Arial"/>
            </a:endParaRPr>
          </a:p>
          <a:p>
            <a:endParaRPr lang="en-US" dirty="0">
              <a:cs typeface="Arial"/>
            </a:endParaRPr>
          </a:p>
        </p:txBody>
      </p:sp>
      <p:sp>
        <p:nvSpPr>
          <p:cNvPr id="4" name="Slide Number Placeholder 3">
            <a:extLst>
              <a:ext uri="{FF2B5EF4-FFF2-40B4-BE49-F238E27FC236}">
                <a16:creationId xmlns:a16="http://schemas.microsoft.com/office/drawing/2014/main" id="{FD0CBBE2-18AB-488A-8B20-D8B095CE0072}"/>
              </a:ext>
            </a:extLst>
          </p:cNvPr>
          <p:cNvSpPr>
            <a:spLocks noGrp="1"/>
          </p:cNvSpPr>
          <p:nvPr>
            <p:ph type="sldNum" sz="quarter" idx="12"/>
          </p:nvPr>
        </p:nvSpPr>
        <p:spPr/>
        <p:txBody>
          <a:bodyPr/>
          <a:lstStyle/>
          <a:p>
            <a:fld id="{A358EEE2-36F2-465F-AD6A-DD1699CB9FE5}" type="slidenum">
              <a:rPr lang="en-US" smtClean="0"/>
              <a:t>26</a:t>
            </a:fld>
            <a:endParaRPr lang="en-US" dirty="0"/>
          </a:p>
        </p:txBody>
      </p:sp>
      <p:sp>
        <p:nvSpPr>
          <p:cNvPr id="5" name="Text Placeholder 4">
            <a:extLst>
              <a:ext uri="{FF2B5EF4-FFF2-40B4-BE49-F238E27FC236}">
                <a16:creationId xmlns:a16="http://schemas.microsoft.com/office/drawing/2014/main" id="{2C90F42E-254A-4358-8426-E01C9456A929}"/>
              </a:ext>
            </a:extLst>
          </p:cNvPr>
          <p:cNvSpPr>
            <a:spLocks noGrp="1"/>
          </p:cNvSpPr>
          <p:nvPr>
            <p:ph type="body" sz="quarter" idx="13"/>
          </p:nvPr>
        </p:nvSpPr>
        <p:spPr/>
        <p:txBody>
          <a:bodyPr/>
          <a:lstStyle/>
          <a:p>
            <a:endParaRPr lang="en-US" dirty="0"/>
          </a:p>
        </p:txBody>
      </p:sp>
      <p:sp>
        <p:nvSpPr>
          <p:cNvPr id="6" name="Footer Placeholder 5">
            <a:extLst>
              <a:ext uri="{FF2B5EF4-FFF2-40B4-BE49-F238E27FC236}">
                <a16:creationId xmlns:a16="http://schemas.microsoft.com/office/drawing/2014/main" id="{8B20BE7F-D23C-4DEC-83B5-868E4DAEFED5}"/>
              </a:ext>
            </a:extLst>
          </p:cNvPr>
          <p:cNvSpPr>
            <a:spLocks noGrp="1"/>
          </p:cNvSpPr>
          <p:nvPr>
            <p:ph type="ftr" sz="quarter" idx="3"/>
          </p:nvPr>
        </p:nvSpPr>
        <p:spPr/>
        <p:txBody>
          <a:bodyPr/>
          <a:lstStyle/>
          <a:p>
            <a:r>
              <a:rPr lang="en-US" dirty="0"/>
              <a:t>© 2022 Xcel Energy</a:t>
            </a:r>
          </a:p>
        </p:txBody>
      </p:sp>
      <p:sp>
        <p:nvSpPr>
          <p:cNvPr id="8" name="Content Placeholder 8">
            <a:extLst>
              <a:ext uri="{FF2B5EF4-FFF2-40B4-BE49-F238E27FC236}">
                <a16:creationId xmlns:a16="http://schemas.microsoft.com/office/drawing/2014/main" id="{E5AD083E-6B08-CCF2-C93F-334898D69138}"/>
              </a:ext>
            </a:extLst>
          </p:cNvPr>
          <p:cNvSpPr txBox="1">
            <a:spLocks/>
          </p:cNvSpPr>
          <p:nvPr/>
        </p:nvSpPr>
        <p:spPr bwMode="gray">
          <a:xfrm>
            <a:off x="438566" y="1226820"/>
            <a:ext cx="11125200" cy="4596010"/>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600"/>
              </a:spcAft>
              <a:buFont typeface="Georgia Pro" panose="02040502050405020303" pitchFamily="18" charset="0"/>
              <a:buChar char="​"/>
              <a:defRPr sz="2200" kern="1200">
                <a:solidFill>
                  <a:schemeClr val="tx1"/>
                </a:solidFill>
                <a:latin typeface="+mn-lt"/>
                <a:ea typeface="+mn-ea"/>
                <a:cs typeface="+mn-cs"/>
              </a:defRPr>
            </a:lvl1pPr>
            <a:lvl2pPr marL="228600" indent="-228600" algn="l" defTabSz="914400" rtl="0" eaLnBrk="1" latinLnBrk="0" hangingPunct="1">
              <a:lnSpc>
                <a:spcPct val="9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2pPr>
            <a:lvl3pPr marL="457200" indent="-228600" algn="l" defTabSz="914400" rtl="0" eaLnBrk="1" latinLnBrk="0" hangingPunct="1">
              <a:lnSpc>
                <a:spcPct val="90000"/>
              </a:lnSpc>
              <a:spcBef>
                <a:spcPts val="600"/>
              </a:spcBef>
              <a:spcAft>
                <a:spcPts val="600"/>
              </a:spcAft>
              <a:buFont typeface="Symbol" panose="05050102010706020507" pitchFamily="18" charset="2"/>
              <a:buChar char="-"/>
              <a:defRPr sz="1800" kern="1200">
                <a:solidFill>
                  <a:schemeClr val="tx1"/>
                </a:solidFill>
                <a:latin typeface="+mn-lt"/>
                <a:ea typeface="+mn-ea"/>
                <a:cs typeface="+mn-cs"/>
              </a:defRPr>
            </a:lvl3pPr>
            <a:lvl4pPr marL="457200" indent="-228600" algn="l" defTabSz="914400" rtl="0" eaLnBrk="1" latinLnBrk="0" hangingPunct="1">
              <a:lnSpc>
                <a:spcPct val="90000"/>
              </a:lnSpc>
              <a:spcBef>
                <a:spcPts val="600"/>
              </a:spcBef>
              <a:spcAft>
                <a:spcPts val="600"/>
              </a:spcAft>
              <a:buFont typeface="Symbol" panose="05050102010706020507" pitchFamily="18" charset="2"/>
              <a:buChar char="-"/>
              <a:defRPr sz="1800" kern="1200">
                <a:solidFill>
                  <a:schemeClr val="tx1"/>
                </a:solidFill>
                <a:latin typeface="+mn-lt"/>
                <a:ea typeface="+mn-ea"/>
                <a:cs typeface="+mn-cs"/>
              </a:defRPr>
            </a:lvl4pPr>
            <a:lvl5pPr marL="457200" indent="-228600" algn="l" defTabSz="914400" rtl="0" eaLnBrk="1" latinLnBrk="0" hangingPunct="1">
              <a:lnSpc>
                <a:spcPct val="90000"/>
              </a:lnSpc>
              <a:spcBef>
                <a:spcPts val="600"/>
              </a:spcBef>
              <a:spcAft>
                <a:spcPts val="600"/>
              </a:spcAft>
              <a:buFont typeface="Symbol" panose="05050102010706020507" pitchFamily="18" charset="2"/>
              <a:buChar char="-"/>
              <a:defRPr sz="1400" kern="1200">
                <a:solidFill>
                  <a:schemeClr val="tx1"/>
                </a:solidFill>
                <a:latin typeface="+mn-lt"/>
                <a:ea typeface="+mn-ea"/>
                <a:cs typeface="+mn-cs"/>
              </a:defRPr>
            </a:lvl5pPr>
            <a:lvl6pPr marL="457200" indent="-228600" algn="l" defTabSz="914400" rtl="0" eaLnBrk="1" latinLnBrk="0" hangingPunct="1">
              <a:lnSpc>
                <a:spcPct val="90000"/>
              </a:lnSpc>
              <a:spcBef>
                <a:spcPts val="600"/>
              </a:spcBef>
              <a:spcAft>
                <a:spcPts val="600"/>
              </a:spcAft>
              <a:buFont typeface="Symbol" panose="05050102010706020507" pitchFamily="18" charset="2"/>
              <a:buChar char="-"/>
              <a:defRPr sz="1400" kern="1200">
                <a:solidFill>
                  <a:schemeClr val="tx1"/>
                </a:solidFill>
                <a:latin typeface="+mn-lt"/>
                <a:ea typeface="+mn-ea"/>
                <a:cs typeface="+mn-cs"/>
              </a:defRPr>
            </a:lvl6pPr>
            <a:lvl7pPr marL="457200" indent="-228600" algn="l" defTabSz="914400" rtl="0" eaLnBrk="1" latinLnBrk="0" hangingPunct="1">
              <a:lnSpc>
                <a:spcPct val="90000"/>
              </a:lnSpc>
              <a:spcBef>
                <a:spcPts val="600"/>
              </a:spcBef>
              <a:spcAft>
                <a:spcPts val="600"/>
              </a:spcAft>
              <a:buFont typeface="Symbol" panose="05050102010706020507" pitchFamily="18" charset="2"/>
              <a:buChar char="-"/>
              <a:defRPr sz="2200" kern="1200">
                <a:solidFill>
                  <a:schemeClr val="tx1"/>
                </a:solidFill>
                <a:latin typeface="+mn-lt"/>
                <a:ea typeface="+mn-ea"/>
                <a:cs typeface="+mn-cs"/>
              </a:defRPr>
            </a:lvl7pPr>
            <a:lvl8pPr marL="457200" indent="-228600" algn="l" defTabSz="914400" rtl="0" eaLnBrk="1" latinLnBrk="0" hangingPunct="1">
              <a:lnSpc>
                <a:spcPct val="90000"/>
              </a:lnSpc>
              <a:spcBef>
                <a:spcPts val="600"/>
              </a:spcBef>
              <a:spcAft>
                <a:spcPts val="600"/>
              </a:spcAft>
              <a:buFont typeface="Symbol" panose="05050102010706020507" pitchFamily="18" charset="2"/>
              <a:buChar char="-"/>
              <a:defRPr sz="2200" kern="1200">
                <a:solidFill>
                  <a:schemeClr val="tx1"/>
                </a:solidFill>
                <a:latin typeface="+mn-lt"/>
                <a:ea typeface="+mn-ea"/>
                <a:cs typeface="+mn-cs"/>
              </a:defRPr>
            </a:lvl8pPr>
            <a:lvl9pPr marL="457200" indent="-228600" algn="l" defTabSz="914400" rtl="0" eaLnBrk="1" latinLnBrk="0" hangingPunct="1">
              <a:lnSpc>
                <a:spcPct val="90000"/>
              </a:lnSpc>
              <a:spcBef>
                <a:spcPts val="600"/>
              </a:spcBef>
              <a:spcAft>
                <a:spcPts val="600"/>
              </a:spcAft>
              <a:buFont typeface="Symbol" panose="05050102010706020507" pitchFamily="18" charset="2"/>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en-US" sz="1800" dirty="0">
                <a:ea typeface="+mn-lt"/>
                <a:cs typeface="+mn-lt"/>
              </a:rPr>
              <a:t>Receive Stakeholder Feedback on Charter</a:t>
            </a:r>
          </a:p>
          <a:p>
            <a:pPr marL="285750" indent="-285750">
              <a:buFont typeface="Wingdings" panose="05000000000000000000" pitchFamily="2" charset="2"/>
              <a:buChar char="§"/>
            </a:pPr>
            <a:r>
              <a:rPr lang="en-US" sz="1800" dirty="0">
                <a:ea typeface="+mn-lt"/>
                <a:cs typeface="+mn-lt"/>
              </a:rPr>
              <a:t>Next Several Meetings - Develop Scope of Study</a:t>
            </a:r>
          </a:p>
          <a:p>
            <a:pPr marL="514350" lvl="1" indent="-285750">
              <a:buFont typeface="Wingdings" panose="05000000000000000000" pitchFamily="2" charset="2"/>
              <a:buChar char="§"/>
            </a:pPr>
            <a:r>
              <a:rPr lang="en-US" sz="1600" dirty="0">
                <a:ea typeface="+mn-lt"/>
                <a:cs typeface="+mn-lt"/>
              </a:rPr>
              <a:t>Base Rate TOU &amp; Fuel TOU</a:t>
            </a:r>
          </a:p>
          <a:p>
            <a:pPr marL="742950" lvl="2" indent="-285750">
              <a:lnSpc>
                <a:spcPct val="100000"/>
              </a:lnSpc>
              <a:spcBef>
                <a:spcPts val="200"/>
              </a:spcBef>
              <a:spcAft>
                <a:spcPts val="0"/>
              </a:spcAft>
              <a:buFont typeface="Wingdings" panose="05000000000000000000" pitchFamily="2" charset="2"/>
              <a:buChar char="§"/>
            </a:pPr>
            <a:r>
              <a:rPr lang="en-US" sz="1600" dirty="0">
                <a:ea typeface="+mn-lt"/>
                <a:cs typeface="+mn-lt"/>
              </a:rPr>
              <a:t>Discuss individual classes – What are the Goals of Residential Rate Design vs Commercial?</a:t>
            </a:r>
          </a:p>
          <a:p>
            <a:pPr marL="742950" lvl="2" indent="-285750">
              <a:lnSpc>
                <a:spcPct val="100000"/>
              </a:lnSpc>
              <a:spcBef>
                <a:spcPts val="200"/>
              </a:spcBef>
              <a:spcAft>
                <a:spcPts val="0"/>
              </a:spcAft>
              <a:buFont typeface="Wingdings" panose="05000000000000000000" pitchFamily="2" charset="2"/>
              <a:buChar char="§"/>
            </a:pPr>
            <a:r>
              <a:rPr lang="en-US" sz="1600" dirty="0">
                <a:ea typeface="+mn-lt"/>
                <a:cs typeface="+mn-lt"/>
              </a:rPr>
              <a:t>Discuss pricing signals</a:t>
            </a:r>
          </a:p>
          <a:p>
            <a:pPr marL="742950" lvl="2" indent="-285750">
              <a:lnSpc>
                <a:spcPct val="100000"/>
              </a:lnSpc>
              <a:spcBef>
                <a:spcPts val="200"/>
              </a:spcBef>
              <a:spcAft>
                <a:spcPts val="0"/>
              </a:spcAft>
              <a:buFont typeface="Wingdings" panose="05000000000000000000" pitchFamily="2" charset="2"/>
              <a:buChar char="§"/>
            </a:pPr>
            <a:r>
              <a:rPr lang="en-US" sz="1600" dirty="0">
                <a:ea typeface="+mn-lt"/>
                <a:cs typeface="+mn-lt"/>
              </a:rPr>
              <a:t>Discuss time periods</a:t>
            </a:r>
          </a:p>
          <a:p>
            <a:pPr marL="742950" lvl="2" indent="-285750">
              <a:lnSpc>
                <a:spcPct val="100000"/>
              </a:lnSpc>
              <a:spcBef>
                <a:spcPts val="200"/>
              </a:spcBef>
              <a:spcAft>
                <a:spcPts val="0"/>
              </a:spcAft>
              <a:buFont typeface="Wingdings" panose="05000000000000000000" pitchFamily="2" charset="2"/>
              <a:buChar char="§"/>
            </a:pPr>
            <a:r>
              <a:rPr lang="en-US" sz="1600" dirty="0">
                <a:ea typeface="+mn-lt"/>
                <a:cs typeface="+mn-lt"/>
              </a:rPr>
              <a:t>Discuss revenue sufficiency</a:t>
            </a:r>
          </a:p>
          <a:p>
            <a:pPr marL="742950" lvl="2" indent="-285750">
              <a:lnSpc>
                <a:spcPct val="100000"/>
              </a:lnSpc>
              <a:spcBef>
                <a:spcPts val="200"/>
              </a:spcBef>
              <a:spcAft>
                <a:spcPts val="0"/>
              </a:spcAft>
              <a:buFont typeface="Wingdings" panose="05000000000000000000" pitchFamily="2" charset="2"/>
              <a:buChar char="§"/>
            </a:pPr>
            <a:r>
              <a:rPr lang="en-US" sz="1600" dirty="0">
                <a:ea typeface="+mn-lt"/>
                <a:cs typeface="+mn-lt"/>
              </a:rPr>
              <a:t>Discuss TOU rate structure (</a:t>
            </a:r>
            <a:r>
              <a:rPr lang="en-US" sz="1600" b="0" i="0" u="none" strike="noStrike" baseline="0" dirty="0">
                <a:solidFill>
                  <a:srgbClr val="000000"/>
                </a:solidFill>
                <a:latin typeface="+mj-lt"/>
              </a:rPr>
              <a:t>Simple Two-Period Rates, Three-Period Seasonal Rates, etc</a:t>
            </a:r>
            <a:r>
              <a:rPr lang="en-US" sz="1600" dirty="0">
                <a:solidFill>
                  <a:srgbClr val="000000"/>
                </a:solidFill>
                <a:latin typeface="+mj-lt"/>
              </a:rPr>
              <a:t>.)</a:t>
            </a:r>
          </a:p>
          <a:p>
            <a:pPr marL="742950" lvl="2" indent="-285750">
              <a:lnSpc>
                <a:spcPct val="100000"/>
              </a:lnSpc>
              <a:spcBef>
                <a:spcPts val="200"/>
              </a:spcBef>
              <a:spcAft>
                <a:spcPts val="0"/>
              </a:spcAft>
              <a:buFont typeface="Wingdings" panose="05000000000000000000" pitchFamily="2" charset="2"/>
              <a:buChar char="§"/>
            </a:pPr>
            <a:r>
              <a:rPr lang="en-US" sz="1600" dirty="0">
                <a:solidFill>
                  <a:srgbClr val="000000"/>
                </a:solidFill>
                <a:latin typeface="+mj-lt"/>
                <a:ea typeface="+mn-lt"/>
                <a:cs typeface="+mn-lt"/>
              </a:rPr>
              <a:t>Discuss data and technological limitations</a:t>
            </a:r>
          </a:p>
          <a:p>
            <a:pPr marL="742950" lvl="2" indent="-285750">
              <a:lnSpc>
                <a:spcPct val="100000"/>
              </a:lnSpc>
              <a:spcBef>
                <a:spcPts val="200"/>
              </a:spcBef>
              <a:spcAft>
                <a:spcPts val="0"/>
              </a:spcAft>
              <a:buFont typeface="Wingdings" panose="05000000000000000000" pitchFamily="2" charset="2"/>
              <a:buChar char="§"/>
            </a:pPr>
            <a:r>
              <a:rPr lang="en-US" sz="1600" dirty="0">
                <a:solidFill>
                  <a:srgbClr val="000000"/>
                </a:solidFill>
                <a:latin typeface="+mj-lt"/>
                <a:ea typeface="+mn-lt"/>
                <a:cs typeface="+mn-lt"/>
              </a:rPr>
              <a:t>Discuss rule/legislative limitations</a:t>
            </a:r>
            <a:endParaRPr lang="en-US" sz="1600" dirty="0">
              <a:ea typeface="+mn-lt"/>
              <a:cs typeface="+mn-lt"/>
            </a:endParaRPr>
          </a:p>
          <a:p>
            <a:pPr marL="514350" lvl="1" indent="-285750">
              <a:buFont typeface="Wingdings" panose="05000000000000000000" pitchFamily="2" charset="2"/>
              <a:buChar char="§"/>
            </a:pPr>
            <a:r>
              <a:rPr lang="en-US" sz="1600" dirty="0">
                <a:ea typeface="+mn-lt"/>
                <a:cs typeface="+mn-lt"/>
              </a:rPr>
              <a:t>Feedback on existing TOU base rates</a:t>
            </a:r>
          </a:p>
          <a:p>
            <a:pPr marL="514350" lvl="1" indent="-285750">
              <a:buFont typeface="Wingdings" panose="05000000000000000000" pitchFamily="2" charset="2"/>
              <a:buChar char="§"/>
            </a:pPr>
            <a:r>
              <a:rPr lang="en-US" sz="1600" dirty="0">
                <a:ea typeface="+mn-lt"/>
                <a:cs typeface="+mn-lt"/>
              </a:rPr>
              <a:t>Parties to weigh-in on whether a third-party consult should be obtained to facilitate the study</a:t>
            </a:r>
          </a:p>
          <a:p>
            <a:pPr marL="514350" lvl="1" indent="-285750">
              <a:buFont typeface="Wingdings" panose="05000000000000000000" pitchFamily="2" charset="2"/>
              <a:buChar char="§"/>
            </a:pPr>
            <a:r>
              <a:rPr lang="en-US" sz="1600" dirty="0">
                <a:ea typeface="+mn-lt"/>
                <a:cs typeface="+mn-lt"/>
              </a:rPr>
              <a:t>Deliverables and timeline</a:t>
            </a:r>
          </a:p>
          <a:p>
            <a:pPr marL="285750" indent="-285750">
              <a:buFont typeface="Wingdings" panose="05000000000000000000" pitchFamily="2" charset="2"/>
              <a:buChar char="§"/>
            </a:pPr>
            <a:endParaRPr lang="en-US" dirty="0"/>
          </a:p>
          <a:p>
            <a:endParaRPr lang="en-US" dirty="0">
              <a:cs typeface="Arial"/>
            </a:endParaRPr>
          </a:p>
        </p:txBody>
      </p:sp>
    </p:spTree>
    <p:extLst>
      <p:ext uri="{BB962C8B-B14F-4D97-AF65-F5344CB8AC3E}">
        <p14:creationId xmlns:p14="http://schemas.microsoft.com/office/powerpoint/2010/main" val="35818445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08AB56B-A562-4248-8585-4A4C9629C44D}"/>
              </a:ext>
            </a:extLst>
          </p:cNvPr>
          <p:cNvSpPr>
            <a:spLocks noGrp="1"/>
          </p:cNvSpPr>
          <p:nvPr>
            <p:ph type="ftr" sz="quarter" idx="3"/>
          </p:nvPr>
        </p:nvSpPr>
        <p:spPr>
          <a:xfrm>
            <a:off x="533400" y="6400800"/>
            <a:ext cx="7353300" cy="320675"/>
          </a:xfrm>
        </p:spPr>
        <p:txBody>
          <a:bodyPr/>
          <a:lstStyle/>
          <a:p>
            <a:r>
              <a:rPr lang="en-US" dirty="0">
                <a:solidFill>
                  <a:schemeClr val="bg1"/>
                </a:solidFill>
              </a:rPr>
              <a:t>© 2022 Xcel Energy</a:t>
            </a:r>
          </a:p>
        </p:txBody>
      </p:sp>
      <p:sp>
        <p:nvSpPr>
          <p:cNvPr id="5" name="Slide Number Placeholder 4">
            <a:extLst>
              <a:ext uri="{FF2B5EF4-FFF2-40B4-BE49-F238E27FC236}">
                <a16:creationId xmlns:a16="http://schemas.microsoft.com/office/drawing/2014/main" id="{4345B029-F2F1-4C7C-8C94-58E1754F605E}"/>
              </a:ext>
            </a:extLst>
          </p:cNvPr>
          <p:cNvSpPr>
            <a:spLocks noGrp="1"/>
          </p:cNvSpPr>
          <p:nvPr>
            <p:ph type="sldNum" sz="quarter" idx="12"/>
          </p:nvPr>
        </p:nvSpPr>
        <p:spPr/>
        <p:txBody>
          <a:bodyPr/>
          <a:lstStyle/>
          <a:p>
            <a:fld id="{A358EEE2-36F2-465F-AD6A-DD1699CB9FE5}" type="slidenum">
              <a:rPr lang="en-US" smtClean="0"/>
              <a:pPr/>
              <a:t>27</a:t>
            </a:fld>
            <a:endParaRPr lang="en-US" dirty="0"/>
          </a:p>
        </p:txBody>
      </p:sp>
    </p:spTree>
    <p:extLst>
      <p:ext uri="{BB962C8B-B14F-4D97-AF65-F5344CB8AC3E}">
        <p14:creationId xmlns:p14="http://schemas.microsoft.com/office/powerpoint/2010/main" val="1112291625"/>
      </p:ext>
    </p:extLst>
  </p:cSld>
  <p:clrMapOvr>
    <a:masterClrMapping/>
  </p:clrMapOvr>
</p:sld>
</file>

<file path=ppt/theme/theme1.xml><?xml version="1.0" encoding="utf-8"?>
<a:theme xmlns:a="http://schemas.openxmlformats.org/drawingml/2006/main" name="Xcel Energy Template">
  <a:themeElements>
    <a:clrScheme name="Custom 2">
      <a:dk1>
        <a:srgbClr val="0C0C0C"/>
      </a:dk1>
      <a:lt1>
        <a:sysClr val="window" lastClr="FFFFFF"/>
      </a:lt1>
      <a:dk2>
        <a:srgbClr val="0C0C0C"/>
      </a:dk2>
      <a:lt2>
        <a:srgbClr val="E7E6E6"/>
      </a:lt2>
      <a:accent1>
        <a:srgbClr val="0C0C0C"/>
      </a:accent1>
      <a:accent2>
        <a:srgbClr val="00A2C5"/>
      </a:accent2>
      <a:accent3>
        <a:srgbClr val="EE1B2E"/>
      </a:accent3>
      <a:accent4>
        <a:srgbClr val="004B45"/>
      </a:accent4>
      <a:accent5>
        <a:srgbClr val="F9C606"/>
      </a:accent5>
      <a:accent6>
        <a:srgbClr val="7F7F7F"/>
      </a:accent6>
      <a:hlink>
        <a:srgbClr val="EE1B2E"/>
      </a:hlink>
      <a:folHlink>
        <a:srgbClr val="7F7F7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2"/>
        </a:solidFill>
        <a:ln>
          <a:noFill/>
        </a:ln>
      </a:spPr>
      <a:bodyPr lIns="45720" rIns="45720" rtlCol="0" anchor="ctr"/>
      <a:lstStyle>
        <a:defPPr algn="ctr">
          <a:lnSpc>
            <a:spcPct val="85000"/>
          </a:lnSpc>
          <a:defRPr sz="1800" dirty="0">
            <a:solidFill>
              <a:schemeClr val="bg2"/>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cap="rnd">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oAutofit/>
      </a:bodyPr>
      <a:lstStyle>
        <a:defPPr algn="l">
          <a:defRPr cap="none" baseline="0" dirty="0" smtClean="0"/>
        </a:defPPr>
      </a:lstStyle>
    </a:txDef>
  </a:objectDefaults>
  <a:extraClrSchemeLst/>
  <a:custClrLst>
    <a:custClr name="Custom Color 1">
      <a:srgbClr val="562450"/>
    </a:custClr>
    <a:custClr name="Custom Color 2">
      <a:srgbClr val="00558B"/>
    </a:custClr>
    <a:custClr name="Custom Color 3">
      <a:srgbClr val="F58021"/>
    </a:custClr>
  </a:custClrLst>
  <a:extLst>
    <a:ext uri="{05A4C25C-085E-4340-85A3-A5531E510DB2}">
      <thm15:themeFamily xmlns:thm15="http://schemas.microsoft.com/office/thememl/2012/main" name="Xcel Energy PowerPoint Template 2020.pptx" id="{2EC45761-DFB9-451B-83C5-F641786523EC}" vid="{9DD647B2-C9AB-4BF5-B1B3-85750A4503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03098325B93E439EF481B7B39FD094" ma:contentTypeVersion="7" ma:contentTypeDescription="Create a new document." ma:contentTypeScope="" ma:versionID="16344bf73eb0212e09858b0a034e2a69">
  <xsd:schema xmlns:xsd="http://www.w3.org/2001/XMLSchema" xmlns:xs="http://www.w3.org/2001/XMLSchema" xmlns:p="http://schemas.microsoft.com/office/2006/metadata/properties" xmlns:ns2="cb70b288-ccd2-4608-874a-dda4756305ad" xmlns:ns3="1cdfb956-4279-4d03-b088-68009a79deb0" targetNamespace="http://schemas.microsoft.com/office/2006/metadata/properties" ma:root="true" ma:fieldsID="5aa10501a89b3eb79414df8a741c799f" ns2:_="" ns3:_="">
    <xsd:import namespace="cb70b288-ccd2-4608-874a-dda4756305ad"/>
    <xsd:import namespace="1cdfb956-4279-4d03-b088-68009a79deb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Document_x0020_Type"/>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70b288-ccd2-4608-874a-dda4756305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Document_x0020_Type" ma:index="12" ma:displayName="Document Type" ma:default="Prior Case" ma:format="Dropdown" ma:internalName="Document_x0020_Type">
      <xsd:simpleType>
        <xsd:restriction base="dms:Choice">
          <xsd:enumeration value="Prior Case"/>
          <xsd:enumeration value="Planning Document"/>
          <xsd:enumeration value="Questionnaire"/>
          <xsd:enumeration value="Research"/>
        </xsd:restriction>
      </xsd:simpleType>
    </xsd:element>
  </xsd:schema>
  <xsd:schema xmlns:xsd="http://www.w3.org/2001/XMLSchema" xmlns:xs="http://www.w3.org/2001/XMLSchema" xmlns:dms="http://schemas.microsoft.com/office/2006/documentManagement/types" xmlns:pc="http://schemas.microsoft.com/office/infopath/2007/PartnerControls" targetNamespace="1cdfb956-4279-4d03-b088-68009a79deb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1cdfb956-4279-4d03-b088-68009a79deb0">
      <UserInfo>
        <DisplayName>Cunningham, Jeremiah W</DisplayName>
        <AccountId>19</AccountId>
        <AccountType/>
      </UserInfo>
      <UserInfo>
        <DisplayName>Houle, Stephanie G</DisplayName>
        <AccountId>194</AccountId>
        <AccountType/>
      </UserInfo>
      <UserInfo>
        <DisplayName>Aldakkour, Jane</DisplayName>
        <AccountId>617</AccountId>
        <AccountType/>
      </UserInfo>
      <UserInfo>
        <DisplayName>Rurup, Jason A</DisplayName>
        <AccountId>823</AccountId>
        <AccountType/>
      </UserInfo>
      <UserInfo>
        <DisplayName>Hurt, Taylor</DisplayName>
        <AccountId>66</AccountId>
        <AccountType/>
      </UserInfo>
      <UserInfo>
        <DisplayName>Cisneros, Miguel A</DisplayName>
        <AccountId>40</AccountId>
        <AccountType/>
      </UserInfo>
    </SharedWithUsers>
    <Document_x0020_Type xmlns="cb70b288-ccd2-4608-874a-dda4756305ad">Planning Document</Document_x0020_Type>
  </documentManagement>
</p:properties>
</file>

<file path=customXml/itemProps1.xml><?xml version="1.0" encoding="utf-8"?>
<ds:datastoreItem xmlns:ds="http://schemas.openxmlformats.org/officeDocument/2006/customXml" ds:itemID="{D597E0D9-D220-411A-A1B4-2D53A526937E}">
  <ds:schemaRefs>
    <ds:schemaRef ds:uri="1cdfb956-4279-4d03-b088-68009a79deb0"/>
    <ds:schemaRef ds:uri="cb70b288-ccd2-4608-874a-dda4756305a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C410F53-C082-480A-9419-B6B84C39FC34}">
  <ds:schemaRefs>
    <ds:schemaRef ds:uri="http://schemas.microsoft.com/sharepoint/v3/contenttype/forms"/>
  </ds:schemaRefs>
</ds:datastoreItem>
</file>

<file path=customXml/itemProps3.xml><?xml version="1.0" encoding="utf-8"?>
<ds:datastoreItem xmlns:ds="http://schemas.openxmlformats.org/officeDocument/2006/customXml" ds:itemID="{66DDFABE-ADAA-4378-A8D3-6E4CAFF5FBAF}">
  <ds:schemaRefs>
    <ds:schemaRef ds:uri="http://schemas.microsoft.com/office/infopath/2007/PartnerControls"/>
    <ds:schemaRef ds:uri="http://schemas.microsoft.com/office/2006/documentManagement/types"/>
    <ds:schemaRef ds:uri="http://purl.org/dc/terms/"/>
    <ds:schemaRef ds:uri="http://purl.org/dc/elements/1.1/"/>
    <ds:schemaRef ds:uri="http://schemas.openxmlformats.org/package/2006/metadata/core-properties"/>
    <ds:schemaRef ds:uri="http://purl.org/dc/dcmitype/"/>
    <ds:schemaRef ds:uri="http://www.w3.org/XML/1998/namespace"/>
    <ds:schemaRef ds:uri="1cdfb956-4279-4d03-b088-68009a79deb0"/>
    <ds:schemaRef ds:uri="cb70b288-ccd2-4608-874a-dda4756305ad"/>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0</TotalTime>
  <Words>1938</Words>
  <Application>Microsoft Office PowerPoint</Application>
  <PresentationFormat>Widescreen</PresentationFormat>
  <Paragraphs>231</Paragraphs>
  <Slides>27</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27</vt:i4>
      </vt:variant>
    </vt:vector>
  </HeadingPairs>
  <TitlesOfParts>
    <vt:vector size="39" baseType="lpstr">
      <vt:lpstr>Arial</vt:lpstr>
      <vt:lpstr>Arial (Body)</vt:lpstr>
      <vt:lpstr>Calibri</vt:lpstr>
      <vt:lpstr>Courier New</vt:lpstr>
      <vt:lpstr>Courier New,monospace</vt:lpstr>
      <vt:lpstr>Georgia</vt:lpstr>
      <vt:lpstr>Georgia Pro</vt:lpstr>
      <vt:lpstr>ProximaNova-Light</vt:lpstr>
      <vt:lpstr>ProximaNova-Semibold</vt:lpstr>
      <vt:lpstr>Symbol</vt:lpstr>
      <vt:lpstr>Wingdings</vt:lpstr>
      <vt:lpstr>Xcel Energy Template</vt:lpstr>
      <vt:lpstr>Tou Rate Study  Stakeholder meeting</vt:lpstr>
      <vt:lpstr>Agenda</vt:lpstr>
      <vt:lpstr>Introductions</vt:lpstr>
      <vt:lpstr>PowerPoint Presentation</vt:lpstr>
      <vt:lpstr>TOU Study requirements</vt:lpstr>
      <vt:lpstr>Requirements for SPS </vt:lpstr>
      <vt:lpstr>Collaboration with Interested Parties and Commission Staff</vt:lpstr>
      <vt:lpstr>The Scoping Process </vt:lpstr>
      <vt:lpstr>AMI Deployment Update</vt:lpstr>
      <vt:lpstr>TX AMI Deployment Update</vt:lpstr>
      <vt:lpstr>TOU Background &amp; Considerations</vt:lpstr>
      <vt:lpstr>Benefits of TOU Pricing</vt:lpstr>
      <vt:lpstr>KEY TOU DESIGN CHOICES THAT INFLUENCE IMPACTS</vt:lpstr>
      <vt:lpstr>Guidelines for Designing TOU Rates </vt:lpstr>
      <vt:lpstr>TOU Rate Considerations for Success</vt:lpstr>
      <vt:lpstr>Choosing TOU Periods</vt:lpstr>
      <vt:lpstr>System Load – Heat Map – PEAK Hours</vt:lpstr>
      <vt:lpstr>System Load Shape vs Class Load Shape</vt:lpstr>
      <vt:lpstr>Common Types of TOU Rates</vt:lpstr>
      <vt:lpstr>Criteria of a Desirable Rate Structure</vt:lpstr>
      <vt:lpstr>New Mexico Base Rate TOU Participation - Today</vt:lpstr>
      <vt:lpstr>Texas Base Rate TOU Participation - Today</vt:lpstr>
      <vt:lpstr>Charter –  Objectives of the TOU Study</vt:lpstr>
      <vt:lpstr>Charter - Objectives of the TOU Study/Report</vt:lpstr>
      <vt:lpstr>Next Steps</vt:lpstr>
      <vt:lpstr>SPS’s Plan Moving Forward – Next Steps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the xcel energy Powerpoint Template</dc:title>
  <dc:creator>Xcel Energy</dc:creator>
  <cp:lastModifiedBy>Cunningham, Jeremiah W</cp:lastModifiedBy>
  <cp:revision>9</cp:revision>
  <dcterms:created xsi:type="dcterms:W3CDTF">2020-02-25T21:58:52Z</dcterms:created>
  <dcterms:modified xsi:type="dcterms:W3CDTF">2024-04-18T18:51:53Z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0x0101003303098325B93E439EF481B7B39FD094</vt:lpwstr>
  </property>
  <property fmtid="{D5CDD505-2E9C-101B-9397-08002B2CF9AE}" pid="3" name="MediaServiceImageTags">
    <vt:lpwstr/>
  </property>
  <property fmtid="{D5CDD505-2E9C-101B-9397-08002B2CF9AE}" pid="4" name="MSIP_Label_611ac0a8-6b99-444d-a60f-7336bfe397d8_Enabled">
    <vt:lpwstr>true</vt:lpwstr>
  </property>
  <property fmtid="{D5CDD505-2E9C-101B-9397-08002B2CF9AE}" pid="5" name="MSIP_Label_611ac0a8-6b99-444d-a60f-7336bfe397d8_SetDate">
    <vt:lpwstr>2024-04-03T15:37:58Z</vt:lpwstr>
  </property>
  <property fmtid="{D5CDD505-2E9C-101B-9397-08002B2CF9AE}" pid="6" name="MSIP_Label_611ac0a8-6b99-444d-a60f-7336bfe397d8_Method">
    <vt:lpwstr>Standard</vt:lpwstr>
  </property>
  <property fmtid="{D5CDD505-2E9C-101B-9397-08002B2CF9AE}" pid="7" name="MSIP_Label_611ac0a8-6b99-444d-a60f-7336bfe397d8_Name">
    <vt:lpwstr>II - Internal Information</vt:lpwstr>
  </property>
  <property fmtid="{D5CDD505-2E9C-101B-9397-08002B2CF9AE}" pid="8" name="MSIP_Label_611ac0a8-6b99-444d-a60f-7336bfe397d8_SiteId">
    <vt:lpwstr>24b2a583-5c05-4b6a-b4e9-4e12dc0025ad</vt:lpwstr>
  </property>
  <property fmtid="{D5CDD505-2E9C-101B-9397-08002B2CF9AE}" pid="9" name="MSIP_Label_611ac0a8-6b99-444d-a60f-7336bfe397d8_ActionId">
    <vt:lpwstr>e9cabc70-4e3d-4157-a2be-b88da6f3b401</vt:lpwstr>
  </property>
  <property fmtid="{D5CDD505-2E9C-101B-9397-08002B2CF9AE}" pid="10" name="MSIP_Label_611ac0a8-6b99-444d-a60f-7336bfe397d8_ContentBits">
    <vt:lpwstr>0</vt:lpwstr>
  </property>
</Properties>
</file>